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5143500" cx="9144000"/>
  <p:notesSz cx="6858000" cy="9144000"/>
  <p:embeddedFontLst>
    <p:embeddedFont>
      <p:font typeface="Roboto"/>
      <p:regular r:id="rId67"/>
      <p:bold r:id="rId68"/>
      <p:italic r:id="rId69"/>
      <p:boldItalic r:id="rId70"/>
    </p:embeddedFont>
    <p:embeddedFont>
      <p:font typeface="Encode Sans"/>
      <p:regular r:id="rId71"/>
      <p:bold r:id="rId72"/>
    </p:embeddedFont>
    <p:embeddedFont>
      <p:font typeface="Lato"/>
      <p:regular r:id="rId73"/>
      <p:bold r:id="rId74"/>
      <p:italic r:id="rId75"/>
      <p:boldItalic r:id="rId76"/>
    </p:embeddedFont>
    <p:embeddedFont>
      <p:font typeface="Anaheim"/>
      <p:regular r:id="rId77"/>
    </p:embeddedFont>
    <p:embeddedFont>
      <p:font typeface="DM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DMSans-italic.fntdata"/><Relationship Id="rId81"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Lato-regular.fntdata"/><Relationship Id="rId72" Type="http://schemas.openxmlformats.org/officeDocument/2006/relationships/font" Target="fonts/EncodeSans-bold.fntdata"/><Relationship Id="rId31" Type="http://schemas.openxmlformats.org/officeDocument/2006/relationships/slide" Target="slides/slide27.xml"/><Relationship Id="rId75" Type="http://schemas.openxmlformats.org/officeDocument/2006/relationships/font" Target="fonts/Lato-italic.fntdata"/><Relationship Id="rId30" Type="http://schemas.openxmlformats.org/officeDocument/2006/relationships/slide" Target="slides/slide26.xml"/><Relationship Id="rId74" Type="http://schemas.openxmlformats.org/officeDocument/2006/relationships/font" Target="fonts/Lato-bold.fntdata"/><Relationship Id="rId33" Type="http://schemas.openxmlformats.org/officeDocument/2006/relationships/slide" Target="slides/slide29.xml"/><Relationship Id="rId77" Type="http://schemas.openxmlformats.org/officeDocument/2006/relationships/font" Target="fonts/Anaheim-regular.fntdata"/><Relationship Id="rId32" Type="http://schemas.openxmlformats.org/officeDocument/2006/relationships/slide" Target="slides/slide28.xml"/><Relationship Id="rId76" Type="http://schemas.openxmlformats.org/officeDocument/2006/relationships/font" Target="fonts/Lato-boldItalic.fntdata"/><Relationship Id="rId35" Type="http://schemas.openxmlformats.org/officeDocument/2006/relationships/slide" Target="slides/slide31.xml"/><Relationship Id="rId79" Type="http://schemas.openxmlformats.org/officeDocument/2006/relationships/font" Target="fonts/DMSans-bold.fntdata"/><Relationship Id="rId34" Type="http://schemas.openxmlformats.org/officeDocument/2006/relationships/slide" Target="slides/slide30.xml"/><Relationship Id="rId78" Type="http://schemas.openxmlformats.org/officeDocument/2006/relationships/font" Target="fonts/DMSans-regular.fntdata"/><Relationship Id="rId71" Type="http://schemas.openxmlformats.org/officeDocument/2006/relationships/font" Target="fonts/EncodeSans-regular.fntdata"/><Relationship Id="rId70" Type="http://schemas.openxmlformats.org/officeDocument/2006/relationships/font" Target="fonts/Robot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bold.fntdata"/><Relationship Id="rId23" Type="http://schemas.openxmlformats.org/officeDocument/2006/relationships/slide" Target="slides/slide19.xml"/><Relationship Id="rId67" Type="http://schemas.openxmlformats.org/officeDocument/2006/relationships/font" Target="fonts/Roboto-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ed991e6b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ed991e6b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9edf3c495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9edf3c495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edf3c495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edf3c495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9ed991e6b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9ed991e6b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edf3c495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9edf3c495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9edf3c495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9edf3c495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ed991e6b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ed991e6b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edf3c495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9edf3c495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edf3c49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9edf3c49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dd02dac2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9dd02dac2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edf3c495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edf3c495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edf3c495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9edf3c495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9edf3c495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9edf3c495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9edf3c495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9edf3c495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9edf3c495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9edf3c495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edf3c495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edf3c495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edf3c495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9edf3c495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edf3c495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edf3c495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9edf3c495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9edf3c495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edf3c495c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edf3c495c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9edf3c495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9edf3c495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edf3c495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edf3c495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edf3c495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edf3c495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9edf3c495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9edf3c495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9edf3c495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9edf3c495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dd02dac2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9dd02dac2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dd02dac2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9dd02dac2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dd02dac2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9dd02dac2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9edf3c495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9edf3c495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dd02dac2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dd02dac2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edf3c495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9edf3c495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edf3c495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9edf3c495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9edf3c495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9edf3c495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9edf3c495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9edf3c495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9edf3c495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9edf3c495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9edf3c495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9edf3c495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9edf3c495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9edf3c495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9e5b5aefc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9e5b5aefc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9edf3c495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9edf3c495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dd02dac2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9dd02dac2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9edf3c495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9edf3c495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edf3c49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edf3c49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9dd02dac2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9dd02dac2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93aab12be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93aab12be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ed991e6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9ed991e6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edf3c495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9edf3c495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edf3c495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edf3c495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501" l="8440" r="32496" t="53991"/>
          <a:stretch/>
        </p:blipFill>
        <p:spPr>
          <a:xfrm>
            <a:off x="0" y="0"/>
            <a:ext cx="3157350" cy="1978176"/>
          </a:xfrm>
          <a:prstGeom prst="rect">
            <a:avLst/>
          </a:prstGeom>
          <a:noFill/>
          <a:ln>
            <a:noFill/>
          </a:ln>
        </p:spPr>
      </p:pic>
      <p:sp>
        <p:nvSpPr>
          <p:cNvPr id="10" name="Google Shape;10;p2"/>
          <p:cNvSpPr txBox="1"/>
          <p:nvPr>
            <p:ph type="ctrTitle"/>
          </p:nvPr>
        </p:nvSpPr>
        <p:spPr>
          <a:xfrm>
            <a:off x="911150" y="1455988"/>
            <a:ext cx="5318400" cy="1610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11150" y="3354913"/>
            <a:ext cx="3157500" cy="650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713225" y="1702500"/>
            <a:ext cx="5488800" cy="1121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p:nvPr>
            <p:ph idx="1" type="subTitle"/>
          </p:nvPr>
        </p:nvSpPr>
        <p:spPr>
          <a:xfrm>
            <a:off x="713225" y="2823600"/>
            <a:ext cx="3156300" cy="769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58" name="Google Shape;58;p11"/>
          <p:cNvPicPr preferRelativeResize="0"/>
          <p:nvPr/>
        </p:nvPicPr>
        <p:blipFill rotWithShape="1">
          <a:blip r:embed="rId2">
            <a:alphaModFix/>
          </a:blip>
          <a:srcRect b="0" l="9055" r="36489" t="52315"/>
          <a:stretch/>
        </p:blipFill>
        <p:spPr>
          <a:xfrm>
            <a:off x="0" y="0"/>
            <a:ext cx="2911002" cy="2168102"/>
          </a:xfrm>
          <a:prstGeom prst="rect">
            <a:avLst/>
          </a:prstGeom>
          <a:noFill/>
          <a:ln>
            <a:noFill/>
          </a:ln>
        </p:spPr>
      </p:pic>
      <p:sp>
        <p:nvSpPr>
          <p:cNvPr id="59" name="Google Shape;59;p11"/>
          <p:cNvSpPr/>
          <p:nvPr/>
        </p:nvSpPr>
        <p:spPr>
          <a:xfrm>
            <a:off x="6832561" y="-690064"/>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60"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1" name="Shape 61"/>
        <p:cNvGrpSpPr/>
        <p:nvPr/>
      </p:nvGrpSpPr>
      <p:grpSpPr>
        <a:xfrm>
          <a:off x="0" y="0"/>
          <a:ext cx="0" cy="0"/>
          <a:chOff x="0" y="0"/>
          <a:chExt cx="0" cy="0"/>
        </a:xfrm>
      </p:grpSpPr>
      <p:grpSp>
        <p:nvGrpSpPr>
          <p:cNvPr id="62" name="Google Shape;62;p13"/>
          <p:cNvGrpSpPr/>
          <p:nvPr/>
        </p:nvGrpSpPr>
        <p:grpSpPr>
          <a:xfrm>
            <a:off x="-2" y="0"/>
            <a:ext cx="9144002" cy="5150225"/>
            <a:chOff x="-2" y="0"/>
            <a:chExt cx="9144002" cy="5150225"/>
          </a:xfrm>
        </p:grpSpPr>
        <p:pic>
          <p:nvPicPr>
            <p:cNvPr id="63" name="Google Shape;63;p13"/>
            <p:cNvPicPr preferRelativeResize="0"/>
            <p:nvPr/>
          </p:nvPicPr>
          <p:blipFill rotWithShape="1">
            <a:blip r:embed="rId2">
              <a:alphaModFix/>
            </a:blip>
            <a:srcRect b="5847" l="12320" r="35160" t="65543"/>
            <a:stretch/>
          </p:blipFill>
          <p:spPr>
            <a:xfrm>
              <a:off x="-2" y="0"/>
              <a:ext cx="2532552" cy="1173450"/>
            </a:xfrm>
            <a:prstGeom prst="rect">
              <a:avLst/>
            </a:prstGeom>
            <a:noFill/>
            <a:ln>
              <a:noFill/>
            </a:ln>
          </p:spPr>
        </p:pic>
        <p:pic>
          <p:nvPicPr>
            <p:cNvPr id="64" name="Google Shape;64;p13"/>
            <p:cNvPicPr preferRelativeResize="0"/>
            <p:nvPr/>
          </p:nvPicPr>
          <p:blipFill rotWithShape="1">
            <a:blip r:embed="rId2">
              <a:alphaModFix/>
            </a:blip>
            <a:srcRect b="22655" l="56217" r="11690" t="8940"/>
            <a:stretch/>
          </p:blipFill>
          <p:spPr>
            <a:xfrm flipH="1" rot="5400000">
              <a:off x="6967424" y="2973649"/>
              <a:ext cx="1547500" cy="2805652"/>
            </a:xfrm>
            <a:prstGeom prst="rect">
              <a:avLst/>
            </a:prstGeom>
            <a:noFill/>
            <a:ln>
              <a:noFill/>
            </a:ln>
          </p:spPr>
        </p:pic>
      </p:grpSp>
      <p:sp>
        <p:nvSpPr>
          <p:cNvPr id="65" name="Google Shape;6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 name="Google Shape;66;p13"/>
          <p:cNvSpPr txBox="1"/>
          <p:nvPr>
            <p:ph idx="1" type="subTitle"/>
          </p:nvPr>
        </p:nvSpPr>
        <p:spPr>
          <a:xfrm>
            <a:off x="720000" y="216639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3"/>
          <p:cNvSpPr txBox="1"/>
          <p:nvPr>
            <p:ph idx="2" type="subTitle"/>
          </p:nvPr>
        </p:nvSpPr>
        <p:spPr>
          <a:xfrm>
            <a:off x="3419250" y="216639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3"/>
          <p:cNvSpPr txBox="1"/>
          <p:nvPr>
            <p:ph idx="3" type="subTitle"/>
          </p:nvPr>
        </p:nvSpPr>
        <p:spPr>
          <a:xfrm>
            <a:off x="720000" y="389958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3"/>
          <p:cNvSpPr txBox="1"/>
          <p:nvPr>
            <p:ph idx="4" type="subTitle"/>
          </p:nvPr>
        </p:nvSpPr>
        <p:spPr>
          <a:xfrm>
            <a:off x="3419250" y="389958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3"/>
          <p:cNvSpPr txBox="1"/>
          <p:nvPr>
            <p:ph idx="5" type="subTitle"/>
          </p:nvPr>
        </p:nvSpPr>
        <p:spPr>
          <a:xfrm>
            <a:off x="6118549" y="216639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3"/>
          <p:cNvSpPr txBox="1"/>
          <p:nvPr>
            <p:ph idx="6" type="subTitle"/>
          </p:nvPr>
        </p:nvSpPr>
        <p:spPr>
          <a:xfrm>
            <a:off x="6118549" y="389958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3"/>
          <p:cNvSpPr txBox="1"/>
          <p:nvPr>
            <p:ph hasCustomPrompt="1" idx="7" type="title"/>
          </p:nvPr>
        </p:nvSpPr>
        <p:spPr>
          <a:xfrm>
            <a:off x="720000" y="140822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8" type="title"/>
          </p:nvPr>
        </p:nvSpPr>
        <p:spPr>
          <a:xfrm>
            <a:off x="720000" y="31408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hasCustomPrompt="1" idx="9" type="title"/>
          </p:nvPr>
        </p:nvSpPr>
        <p:spPr>
          <a:xfrm>
            <a:off x="3419250" y="140822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hasCustomPrompt="1" idx="13" type="title"/>
          </p:nvPr>
        </p:nvSpPr>
        <p:spPr>
          <a:xfrm>
            <a:off x="3419250" y="31408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hasCustomPrompt="1" idx="14" type="title"/>
          </p:nvPr>
        </p:nvSpPr>
        <p:spPr>
          <a:xfrm>
            <a:off x="6118549" y="140822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hasCustomPrompt="1" idx="15" type="title"/>
          </p:nvPr>
        </p:nvSpPr>
        <p:spPr>
          <a:xfrm>
            <a:off x="6118549" y="31408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9" name="Google Shape;79;p13"/>
          <p:cNvSpPr txBox="1"/>
          <p:nvPr>
            <p:ph idx="17" type="subTitle"/>
          </p:nvPr>
        </p:nvSpPr>
        <p:spPr>
          <a:xfrm>
            <a:off x="3419250"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0" name="Google Shape;80;p13"/>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1" name="Google Shape;81;p13"/>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2" name="Google Shape;82;p13"/>
          <p:cNvSpPr txBox="1"/>
          <p:nvPr>
            <p:ph idx="20" type="subTitle"/>
          </p:nvPr>
        </p:nvSpPr>
        <p:spPr>
          <a:xfrm>
            <a:off x="3419250"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3" name="Google Shape;83;p13"/>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84" name="Shape 84"/>
        <p:cNvGrpSpPr/>
        <p:nvPr/>
      </p:nvGrpSpPr>
      <p:grpSpPr>
        <a:xfrm>
          <a:off x="0" y="0"/>
          <a:ext cx="0" cy="0"/>
          <a:chOff x="0" y="0"/>
          <a:chExt cx="0" cy="0"/>
        </a:xfrm>
      </p:grpSpPr>
      <p:grpSp>
        <p:nvGrpSpPr>
          <p:cNvPr id="85" name="Google Shape;85;p14"/>
          <p:cNvGrpSpPr/>
          <p:nvPr/>
        </p:nvGrpSpPr>
        <p:grpSpPr>
          <a:xfrm>
            <a:off x="-2" y="0"/>
            <a:ext cx="9144002" cy="5150225"/>
            <a:chOff x="-2" y="0"/>
            <a:chExt cx="9144002" cy="5150225"/>
          </a:xfrm>
        </p:grpSpPr>
        <p:pic>
          <p:nvPicPr>
            <p:cNvPr id="86" name="Google Shape;86;p14"/>
            <p:cNvPicPr preferRelativeResize="0"/>
            <p:nvPr/>
          </p:nvPicPr>
          <p:blipFill rotWithShape="1">
            <a:blip r:embed="rId2">
              <a:alphaModFix/>
            </a:blip>
            <a:srcRect b="5847" l="12320" r="35160" t="65543"/>
            <a:stretch/>
          </p:blipFill>
          <p:spPr>
            <a:xfrm flipH="1" rot="10800000">
              <a:off x="-2" y="3976775"/>
              <a:ext cx="2532552" cy="1173450"/>
            </a:xfrm>
            <a:prstGeom prst="rect">
              <a:avLst/>
            </a:prstGeom>
            <a:noFill/>
            <a:ln>
              <a:noFill/>
            </a:ln>
          </p:spPr>
        </p:pic>
        <p:pic>
          <p:nvPicPr>
            <p:cNvPr id="87" name="Google Shape;87;p14"/>
            <p:cNvPicPr preferRelativeResize="0"/>
            <p:nvPr/>
          </p:nvPicPr>
          <p:blipFill rotWithShape="1">
            <a:blip r:embed="rId2">
              <a:alphaModFix/>
            </a:blip>
            <a:srcRect b="22655" l="56217" r="11690" t="8940"/>
            <a:stretch/>
          </p:blipFill>
          <p:spPr>
            <a:xfrm rot="5400000">
              <a:off x="6967424" y="-629076"/>
              <a:ext cx="1547500" cy="2805652"/>
            </a:xfrm>
            <a:prstGeom prst="rect">
              <a:avLst/>
            </a:prstGeom>
            <a:noFill/>
            <a:ln>
              <a:noFill/>
            </a:ln>
          </p:spPr>
        </p:pic>
      </p:grpSp>
      <p:sp>
        <p:nvSpPr>
          <p:cNvPr id="88" name="Google Shape;8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4"/>
          <p:cNvSpPr/>
          <p:nvPr/>
        </p:nvSpPr>
        <p:spPr>
          <a:xfrm>
            <a:off x="8534859" y="39899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90" name="Shape 90"/>
        <p:cNvGrpSpPr/>
        <p:nvPr/>
      </p:nvGrpSpPr>
      <p:grpSpPr>
        <a:xfrm>
          <a:off x="0" y="0"/>
          <a:ext cx="0" cy="0"/>
          <a:chOff x="0" y="0"/>
          <a:chExt cx="0" cy="0"/>
        </a:xfrm>
      </p:grpSpPr>
      <p:sp>
        <p:nvSpPr>
          <p:cNvPr id="91" name="Google Shape;9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2" name="Google Shape;92;p15"/>
          <p:cNvGrpSpPr/>
          <p:nvPr/>
        </p:nvGrpSpPr>
        <p:grpSpPr>
          <a:xfrm>
            <a:off x="-10391" y="0"/>
            <a:ext cx="9154391" cy="5143500"/>
            <a:chOff x="0" y="0"/>
            <a:chExt cx="9154391" cy="5143500"/>
          </a:xfrm>
        </p:grpSpPr>
        <p:pic>
          <p:nvPicPr>
            <p:cNvPr id="93" name="Google Shape;93;p15"/>
            <p:cNvPicPr preferRelativeResize="0"/>
            <p:nvPr/>
          </p:nvPicPr>
          <p:blipFill rotWithShape="1">
            <a:blip r:embed="rId2">
              <a:alphaModFix/>
            </a:blip>
            <a:srcRect b="22973" l="29075" r="35396" t="54998"/>
            <a:stretch/>
          </p:blipFill>
          <p:spPr>
            <a:xfrm flipH="1">
              <a:off x="7441167" y="0"/>
              <a:ext cx="1713224" cy="903523"/>
            </a:xfrm>
            <a:prstGeom prst="rect">
              <a:avLst/>
            </a:prstGeom>
            <a:noFill/>
            <a:ln>
              <a:noFill/>
            </a:ln>
          </p:spPr>
        </p:pic>
        <p:pic>
          <p:nvPicPr>
            <p:cNvPr id="94" name="Google Shape;94;p15"/>
            <p:cNvPicPr preferRelativeResize="0"/>
            <p:nvPr/>
          </p:nvPicPr>
          <p:blipFill rotWithShape="1">
            <a:blip r:embed="rId2">
              <a:alphaModFix/>
            </a:blip>
            <a:srcRect b="25974" l="51729" r="36944" t="26417"/>
            <a:stretch/>
          </p:blipFill>
          <p:spPr>
            <a:xfrm flipH="1" rot="10800000">
              <a:off x="0" y="3190801"/>
              <a:ext cx="546202" cy="1952699"/>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5" name="Shape 95"/>
        <p:cNvGrpSpPr/>
        <p:nvPr/>
      </p:nvGrpSpPr>
      <p:grpSpPr>
        <a:xfrm>
          <a:off x="0" y="0"/>
          <a:ext cx="0" cy="0"/>
          <a:chOff x="0" y="0"/>
          <a:chExt cx="0" cy="0"/>
        </a:xfrm>
      </p:grpSpPr>
      <p:pic>
        <p:nvPicPr>
          <p:cNvPr id="96" name="Google Shape;96;p16"/>
          <p:cNvPicPr preferRelativeResize="0"/>
          <p:nvPr/>
        </p:nvPicPr>
        <p:blipFill rotWithShape="1">
          <a:blip r:embed="rId2">
            <a:alphaModFix/>
          </a:blip>
          <a:srcRect b="25430" l="53382" r="0" t="5892"/>
          <a:stretch/>
        </p:blipFill>
        <p:spPr>
          <a:xfrm flipH="1">
            <a:off x="6651901" y="-1"/>
            <a:ext cx="2492099" cy="3122626"/>
          </a:xfrm>
          <a:prstGeom prst="rect">
            <a:avLst/>
          </a:prstGeom>
          <a:noFill/>
          <a:ln>
            <a:noFill/>
          </a:ln>
        </p:spPr>
      </p:pic>
      <p:sp>
        <p:nvSpPr>
          <p:cNvPr id="97" name="Google Shape;97;p16"/>
          <p:cNvSpPr txBox="1"/>
          <p:nvPr>
            <p:ph type="title"/>
          </p:nvPr>
        </p:nvSpPr>
        <p:spPr>
          <a:xfrm>
            <a:off x="2329354" y="2814625"/>
            <a:ext cx="57966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atin typeface="DM Sans"/>
                <a:ea typeface="DM Sans"/>
                <a:cs typeface="DM Sans"/>
                <a:sym typeface="DM Sans"/>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8" name="Google Shape;98;p16"/>
          <p:cNvSpPr txBox="1"/>
          <p:nvPr>
            <p:ph idx="1" type="subTitle"/>
          </p:nvPr>
        </p:nvSpPr>
        <p:spPr>
          <a:xfrm>
            <a:off x="2329300" y="951325"/>
            <a:ext cx="57966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99" name="Google Shape;99;p16"/>
          <p:cNvSpPr/>
          <p:nvPr/>
        </p:nvSpPr>
        <p:spPr>
          <a:xfrm flipH="1">
            <a:off x="1018164" y="-69005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0" name="Shape 100"/>
        <p:cNvGrpSpPr/>
        <p:nvPr/>
      </p:nvGrpSpPr>
      <p:grpSpPr>
        <a:xfrm>
          <a:off x="0" y="0"/>
          <a:ext cx="0" cy="0"/>
          <a:chOff x="0" y="0"/>
          <a:chExt cx="0" cy="0"/>
        </a:xfrm>
      </p:grpSpPr>
      <p:sp>
        <p:nvSpPr>
          <p:cNvPr id="101" name="Google Shape;101;p17"/>
          <p:cNvSpPr txBox="1"/>
          <p:nvPr>
            <p:ph type="title"/>
          </p:nvPr>
        </p:nvSpPr>
        <p:spPr>
          <a:xfrm>
            <a:off x="713225" y="1133850"/>
            <a:ext cx="4098600" cy="17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7"/>
          <p:cNvSpPr txBox="1"/>
          <p:nvPr>
            <p:ph idx="1" type="subTitle"/>
          </p:nvPr>
        </p:nvSpPr>
        <p:spPr>
          <a:xfrm>
            <a:off x="713225" y="2893350"/>
            <a:ext cx="4098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7"/>
          <p:cNvSpPr/>
          <p:nvPr>
            <p:ph idx="2" type="pic"/>
          </p:nvPr>
        </p:nvSpPr>
        <p:spPr>
          <a:xfrm>
            <a:off x="5471621" y="0"/>
            <a:ext cx="3672300" cy="5143500"/>
          </a:xfrm>
          <a:prstGeom prst="rect">
            <a:avLst/>
          </a:prstGeom>
          <a:noFill/>
          <a:ln>
            <a:noFill/>
          </a:ln>
        </p:spPr>
      </p:sp>
      <p:pic>
        <p:nvPicPr>
          <p:cNvPr id="104" name="Google Shape;104;p17"/>
          <p:cNvPicPr preferRelativeResize="0"/>
          <p:nvPr/>
        </p:nvPicPr>
        <p:blipFill rotWithShape="1">
          <a:blip r:embed="rId2">
            <a:alphaModFix/>
          </a:blip>
          <a:srcRect b="24620" l="53636" r="8385" t="9637"/>
          <a:stretch/>
        </p:blipFill>
        <p:spPr>
          <a:xfrm>
            <a:off x="7200" y="0"/>
            <a:ext cx="1831327" cy="2696498"/>
          </a:xfrm>
          <a:prstGeom prst="rect">
            <a:avLst/>
          </a:prstGeom>
          <a:noFill/>
          <a:ln>
            <a:noFill/>
          </a:ln>
        </p:spPr>
      </p:pic>
      <p:grpSp>
        <p:nvGrpSpPr>
          <p:cNvPr id="105" name="Google Shape;105;p17"/>
          <p:cNvGrpSpPr/>
          <p:nvPr/>
        </p:nvGrpSpPr>
        <p:grpSpPr>
          <a:xfrm>
            <a:off x="334308" y="-690201"/>
            <a:ext cx="4154331" cy="5343505"/>
            <a:chOff x="334308" y="-690201"/>
            <a:chExt cx="4154331" cy="5343505"/>
          </a:xfrm>
        </p:grpSpPr>
        <p:sp>
          <p:nvSpPr>
            <p:cNvPr id="106" name="Google Shape;106;p17"/>
            <p:cNvSpPr/>
            <p:nvPr/>
          </p:nvSpPr>
          <p:spPr>
            <a:xfrm flipH="1">
              <a:off x="3258939" y="-6902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 name="Google Shape;107;p17"/>
            <p:cNvSpPr/>
            <p:nvPr/>
          </p:nvSpPr>
          <p:spPr>
            <a:xfrm flipH="1">
              <a:off x="334308" y="4554696"/>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8" name="Shape 108"/>
        <p:cNvGrpSpPr/>
        <p:nvPr/>
      </p:nvGrpSpPr>
      <p:grpSpPr>
        <a:xfrm>
          <a:off x="0" y="0"/>
          <a:ext cx="0" cy="0"/>
          <a:chOff x="0" y="0"/>
          <a:chExt cx="0" cy="0"/>
        </a:xfrm>
      </p:grpSpPr>
      <p:grpSp>
        <p:nvGrpSpPr>
          <p:cNvPr id="109" name="Google Shape;109;p18"/>
          <p:cNvGrpSpPr/>
          <p:nvPr/>
        </p:nvGrpSpPr>
        <p:grpSpPr>
          <a:xfrm>
            <a:off x="0" y="0"/>
            <a:ext cx="9144000" cy="5143500"/>
            <a:chOff x="0" y="0"/>
            <a:chExt cx="9144000" cy="5143500"/>
          </a:xfrm>
        </p:grpSpPr>
        <p:pic>
          <p:nvPicPr>
            <p:cNvPr id="110" name="Google Shape;110;p18"/>
            <p:cNvPicPr preferRelativeResize="0"/>
            <p:nvPr/>
          </p:nvPicPr>
          <p:blipFill rotWithShape="1">
            <a:blip r:embed="rId2">
              <a:alphaModFix/>
            </a:blip>
            <a:srcRect b="23911" l="38316" r="6985" t="4495"/>
            <a:stretch/>
          </p:blipFill>
          <p:spPr>
            <a:xfrm rot="10800000">
              <a:off x="6220024" y="1888351"/>
              <a:ext cx="2923976" cy="3255149"/>
            </a:xfrm>
            <a:prstGeom prst="rect">
              <a:avLst/>
            </a:prstGeom>
            <a:noFill/>
            <a:ln>
              <a:noFill/>
            </a:ln>
          </p:spPr>
        </p:pic>
        <p:pic>
          <p:nvPicPr>
            <p:cNvPr id="111" name="Google Shape;111;p18"/>
            <p:cNvPicPr preferRelativeResize="0"/>
            <p:nvPr/>
          </p:nvPicPr>
          <p:blipFill rotWithShape="1">
            <a:blip r:embed="rId2">
              <a:alphaModFix/>
            </a:blip>
            <a:srcRect b="2501" l="8440" r="32496" t="53991"/>
            <a:stretch/>
          </p:blipFill>
          <p:spPr>
            <a:xfrm>
              <a:off x="0" y="0"/>
              <a:ext cx="3157350" cy="1978176"/>
            </a:xfrm>
            <a:prstGeom prst="rect">
              <a:avLst/>
            </a:prstGeom>
            <a:noFill/>
            <a:ln>
              <a:noFill/>
            </a:ln>
          </p:spPr>
        </p:pic>
      </p:grpSp>
      <p:sp>
        <p:nvSpPr>
          <p:cNvPr id="112" name="Google Shape;112;p18"/>
          <p:cNvSpPr txBox="1"/>
          <p:nvPr>
            <p:ph type="title"/>
          </p:nvPr>
        </p:nvSpPr>
        <p:spPr>
          <a:xfrm>
            <a:off x="932713" y="1554750"/>
            <a:ext cx="27258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932713" y="2617950"/>
            <a:ext cx="2725800" cy="112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8"/>
          <p:cNvSpPr/>
          <p:nvPr/>
        </p:nvSpPr>
        <p:spPr>
          <a:xfrm>
            <a:off x="2274448" y="46039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5" name="Shape 115"/>
        <p:cNvGrpSpPr/>
        <p:nvPr/>
      </p:nvGrpSpPr>
      <p:grpSpPr>
        <a:xfrm>
          <a:off x="0" y="0"/>
          <a:ext cx="0" cy="0"/>
          <a:chOff x="0" y="0"/>
          <a:chExt cx="0" cy="0"/>
        </a:xfrm>
      </p:grpSpPr>
      <p:sp>
        <p:nvSpPr>
          <p:cNvPr id="116" name="Google Shape;116;p19"/>
          <p:cNvSpPr txBox="1"/>
          <p:nvPr>
            <p:ph type="title"/>
          </p:nvPr>
        </p:nvSpPr>
        <p:spPr>
          <a:xfrm>
            <a:off x="5342299" y="1557168"/>
            <a:ext cx="2512500" cy="10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19"/>
          <p:cNvSpPr txBox="1"/>
          <p:nvPr>
            <p:ph idx="1" type="subTitle"/>
          </p:nvPr>
        </p:nvSpPr>
        <p:spPr>
          <a:xfrm>
            <a:off x="5342418" y="2617968"/>
            <a:ext cx="25125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8" name="Google Shape;118;p19"/>
          <p:cNvPicPr preferRelativeResize="0"/>
          <p:nvPr/>
        </p:nvPicPr>
        <p:blipFill rotWithShape="1">
          <a:blip r:embed="rId2">
            <a:alphaModFix/>
          </a:blip>
          <a:srcRect b="1415" l="6377" r="34625" t="65032"/>
          <a:stretch/>
        </p:blipFill>
        <p:spPr>
          <a:xfrm rot="10800000">
            <a:off x="5990223" y="3617948"/>
            <a:ext cx="3153777" cy="152555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9" name="Shape 119"/>
        <p:cNvGrpSpPr/>
        <p:nvPr/>
      </p:nvGrpSpPr>
      <p:grpSpPr>
        <a:xfrm>
          <a:off x="0" y="0"/>
          <a:ext cx="0" cy="0"/>
          <a:chOff x="0" y="0"/>
          <a:chExt cx="0" cy="0"/>
        </a:xfrm>
      </p:grpSpPr>
      <p:grpSp>
        <p:nvGrpSpPr>
          <p:cNvPr id="120" name="Google Shape;120;p20"/>
          <p:cNvGrpSpPr/>
          <p:nvPr/>
        </p:nvGrpSpPr>
        <p:grpSpPr>
          <a:xfrm>
            <a:off x="-10391" y="0"/>
            <a:ext cx="9154391" cy="5143500"/>
            <a:chOff x="-10391" y="0"/>
            <a:chExt cx="9154391" cy="5143500"/>
          </a:xfrm>
        </p:grpSpPr>
        <p:pic>
          <p:nvPicPr>
            <p:cNvPr id="121" name="Google Shape;121;p20"/>
            <p:cNvPicPr preferRelativeResize="0"/>
            <p:nvPr/>
          </p:nvPicPr>
          <p:blipFill rotWithShape="1">
            <a:blip r:embed="rId2">
              <a:alphaModFix/>
            </a:blip>
            <a:srcRect b="22973" l="29075" r="35396" t="54998"/>
            <a:stretch/>
          </p:blipFill>
          <p:spPr>
            <a:xfrm flipH="1">
              <a:off x="7430776" y="0"/>
              <a:ext cx="1713224" cy="903523"/>
            </a:xfrm>
            <a:prstGeom prst="rect">
              <a:avLst/>
            </a:prstGeom>
            <a:noFill/>
            <a:ln>
              <a:noFill/>
            </a:ln>
          </p:spPr>
        </p:pic>
        <p:pic>
          <p:nvPicPr>
            <p:cNvPr id="122" name="Google Shape;122;p20"/>
            <p:cNvPicPr preferRelativeResize="0"/>
            <p:nvPr/>
          </p:nvPicPr>
          <p:blipFill rotWithShape="1">
            <a:blip r:embed="rId2">
              <a:alphaModFix/>
            </a:blip>
            <a:srcRect b="25974" l="51729" r="36944" t="26417"/>
            <a:stretch/>
          </p:blipFill>
          <p:spPr>
            <a:xfrm flipH="1" rot="10800000">
              <a:off x="-10391" y="3190801"/>
              <a:ext cx="546202" cy="1952699"/>
            </a:xfrm>
            <a:prstGeom prst="rect">
              <a:avLst/>
            </a:prstGeom>
            <a:noFill/>
            <a:ln>
              <a:noFill/>
            </a:ln>
          </p:spPr>
        </p:pic>
      </p:grpSp>
      <p:sp>
        <p:nvSpPr>
          <p:cNvPr id="123" name="Google Shape;12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 name="Google Shape;124;p20"/>
          <p:cNvSpPr txBox="1"/>
          <p:nvPr>
            <p:ph idx="1" type="subTitle"/>
          </p:nvPr>
        </p:nvSpPr>
        <p:spPr>
          <a:xfrm>
            <a:off x="4327445" y="2513452"/>
            <a:ext cx="2849400" cy="152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0"/>
          <p:cNvSpPr txBox="1"/>
          <p:nvPr>
            <p:ph idx="2" type="subTitle"/>
          </p:nvPr>
        </p:nvSpPr>
        <p:spPr>
          <a:xfrm>
            <a:off x="720000" y="2513452"/>
            <a:ext cx="2849400" cy="152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0"/>
          <p:cNvSpPr txBox="1"/>
          <p:nvPr>
            <p:ph idx="3" type="subTitle"/>
          </p:nvPr>
        </p:nvSpPr>
        <p:spPr>
          <a:xfrm>
            <a:off x="720000" y="1767031"/>
            <a:ext cx="2849400" cy="87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7" name="Google Shape;127;p20"/>
          <p:cNvSpPr txBox="1"/>
          <p:nvPr>
            <p:ph idx="4" type="subTitle"/>
          </p:nvPr>
        </p:nvSpPr>
        <p:spPr>
          <a:xfrm>
            <a:off x="4327447" y="1767031"/>
            <a:ext cx="2849400" cy="87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28" name="Google Shape;128;p20"/>
          <p:cNvGrpSpPr/>
          <p:nvPr/>
        </p:nvGrpSpPr>
        <p:grpSpPr>
          <a:xfrm rot="-5400000">
            <a:off x="8341022" y="4248797"/>
            <a:ext cx="432705" cy="710396"/>
            <a:chOff x="5741750" y="3809796"/>
            <a:chExt cx="674100" cy="1106709"/>
          </a:xfrm>
        </p:grpSpPr>
        <p:sp>
          <p:nvSpPr>
            <p:cNvPr id="129" name="Google Shape;129;p20"/>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 name="Google Shape;130;p20"/>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1" name="Google Shape;131;p20"/>
          <p:cNvSpPr/>
          <p:nvPr/>
        </p:nvSpPr>
        <p:spPr>
          <a:xfrm flipH="1">
            <a:off x="3728550" y="46040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843475" y="2166912"/>
            <a:ext cx="4587300" cy="8652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3843475" y="1251012"/>
            <a:ext cx="14199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5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p:nvPr>
            <p:ph idx="1" type="subTitle"/>
          </p:nvPr>
        </p:nvSpPr>
        <p:spPr>
          <a:xfrm>
            <a:off x="3843475" y="3167388"/>
            <a:ext cx="26178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 name="Google Shape;16;p3"/>
          <p:cNvPicPr preferRelativeResize="0"/>
          <p:nvPr/>
        </p:nvPicPr>
        <p:blipFill rotWithShape="1">
          <a:blip r:embed="rId2">
            <a:alphaModFix/>
          </a:blip>
          <a:srcRect b="25430" l="48039" r="5342" t="5892"/>
          <a:stretch/>
        </p:blipFill>
        <p:spPr>
          <a:xfrm rot="10800000">
            <a:off x="6651901" y="2057399"/>
            <a:ext cx="2492099" cy="3122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2" name="Shape 132"/>
        <p:cNvGrpSpPr/>
        <p:nvPr/>
      </p:nvGrpSpPr>
      <p:grpSpPr>
        <a:xfrm>
          <a:off x="0" y="0"/>
          <a:ext cx="0" cy="0"/>
          <a:chOff x="0" y="0"/>
          <a:chExt cx="0" cy="0"/>
        </a:xfrm>
      </p:grpSpPr>
      <p:sp>
        <p:nvSpPr>
          <p:cNvPr id="133" name="Google Shape;13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4" name="Google Shape;134;p21"/>
          <p:cNvSpPr txBox="1"/>
          <p:nvPr>
            <p:ph idx="1" type="subTitle"/>
          </p:nvPr>
        </p:nvSpPr>
        <p:spPr>
          <a:xfrm>
            <a:off x="4688847" y="1730075"/>
            <a:ext cx="3422100" cy="203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2" type="subTitle"/>
          </p:nvPr>
        </p:nvSpPr>
        <p:spPr>
          <a:xfrm>
            <a:off x="720000" y="1730075"/>
            <a:ext cx="3422100" cy="203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6" name="Google Shape;136;p21"/>
          <p:cNvPicPr preferRelativeResize="0"/>
          <p:nvPr/>
        </p:nvPicPr>
        <p:blipFill rotWithShape="1">
          <a:blip r:embed="rId2">
            <a:alphaModFix/>
          </a:blip>
          <a:srcRect b="25430" l="53382" r="0" t="5892"/>
          <a:stretch/>
        </p:blipFill>
        <p:spPr>
          <a:xfrm flipH="1" rot="10800000">
            <a:off x="0" y="2057399"/>
            <a:ext cx="2492099" cy="3122626"/>
          </a:xfrm>
          <a:prstGeom prst="rect">
            <a:avLst/>
          </a:prstGeom>
          <a:noFill/>
          <a:ln>
            <a:noFill/>
          </a:ln>
        </p:spPr>
      </p:pic>
      <p:grpSp>
        <p:nvGrpSpPr>
          <p:cNvPr id="137" name="Google Shape;137;p21"/>
          <p:cNvGrpSpPr/>
          <p:nvPr/>
        </p:nvGrpSpPr>
        <p:grpSpPr>
          <a:xfrm>
            <a:off x="7914302" y="490197"/>
            <a:ext cx="1229700" cy="5343504"/>
            <a:chOff x="7914302" y="490197"/>
            <a:chExt cx="1229700" cy="5343504"/>
          </a:xfrm>
        </p:grpSpPr>
        <p:sp>
          <p:nvSpPr>
            <p:cNvPr id="138" name="Google Shape;138;p21"/>
            <p:cNvSpPr/>
            <p:nvPr/>
          </p:nvSpPr>
          <p:spPr>
            <a:xfrm flipH="1">
              <a:off x="7914302" y="46040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 name="Google Shape;139;p21"/>
            <p:cNvSpPr/>
            <p:nvPr/>
          </p:nvSpPr>
          <p:spPr>
            <a:xfrm flipH="1">
              <a:off x="8171618" y="490197"/>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0" name="Shape 140"/>
        <p:cNvGrpSpPr/>
        <p:nvPr/>
      </p:nvGrpSpPr>
      <p:grpSpPr>
        <a:xfrm>
          <a:off x="0" y="0"/>
          <a:ext cx="0" cy="0"/>
          <a:chOff x="0" y="0"/>
          <a:chExt cx="0" cy="0"/>
        </a:xfrm>
      </p:grpSpPr>
      <p:sp>
        <p:nvSpPr>
          <p:cNvPr id="141" name="Google Shape;14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22"/>
          <p:cNvSpPr txBox="1"/>
          <p:nvPr>
            <p:ph idx="1" type="subTitle"/>
          </p:nvPr>
        </p:nvSpPr>
        <p:spPr>
          <a:xfrm>
            <a:off x="720000" y="2511365"/>
            <a:ext cx="23055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2"/>
          <p:cNvSpPr txBox="1"/>
          <p:nvPr>
            <p:ph idx="2" type="subTitle"/>
          </p:nvPr>
        </p:nvSpPr>
        <p:spPr>
          <a:xfrm>
            <a:off x="3419250" y="2511365"/>
            <a:ext cx="23055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2"/>
          <p:cNvSpPr txBox="1"/>
          <p:nvPr>
            <p:ph idx="3" type="subTitle"/>
          </p:nvPr>
        </p:nvSpPr>
        <p:spPr>
          <a:xfrm>
            <a:off x="6118500" y="2511365"/>
            <a:ext cx="23055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2"/>
          <p:cNvSpPr txBox="1"/>
          <p:nvPr>
            <p:ph idx="4" type="subTitle"/>
          </p:nvPr>
        </p:nvSpPr>
        <p:spPr>
          <a:xfrm>
            <a:off x="720000" y="1981677"/>
            <a:ext cx="23055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6" name="Google Shape;146;p22"/>
          <p:cNvSpPr txBox="1"/>
          <p:nvPr>
            <p:ph idx="5" type="subTitle"/>
          </p:nvPr>
        </p:nvSpPr>
        <p:spPr>
          <a:xfrm>
            <a:off x="3419250" y="1981677"/>
            <a:ext cx="23055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7" name="Google Shape;147;p22"/>
          <p:cNvSpPr txBox="1"/>
          <p:nvPr>
            <p:ph idx="6" type="subTitle"/>
          </p:nvPr>
        </p:nvSpPr>
        <p:spPr>
          <a:xfrm>
            <a:off x="6118500" y="1981677"/>
            <a:ext cx="23055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48" name="Google Shape;148;p22"/>
          <p:cNvGrpSpPr/>
          <p:nvPr/>
        </p:nvGrpSpPr>
        <p:grpSpPr>
          <a:xfrm flipH="1">
            <a:off x="-3191" y="0"/>
            <a:ext cx="9154391" cy="5143500"/>
            <a:chOff x="-3191" y="0"/>
            <a:chExt cx="9154391" cy="5143500"/>
          </a:xfrm>
        </p:grpSpPr>
        <p:pic>
          <p:nvPicPr>
            <p:cNvPr id="149" name="Google Shape;149;p22"/>
            <p:cNvPicPr preferRelativeResize="0"/>
            <p:nvPr/>
          </p:nvPicPr>
          <p:blipFill rotWithShape="1">
            <a:blip r:embed="rId2">
              <a:alphaModFix/>
            </a:blip>
            <a:srcRect b="3101" l="8459" r="27695" t="64040"/>
            <a:stretch/>
          </p:blipFill>
          <p:spPr>
            <a:xfrm flipH="1" rot="10800000">
              <a:off x="-3191" y="3795802"/>
              <a:ext cx="3078676" cy="1347698"/>
            </a:xfrm>
            <a:prstGeom prst="rect">
              <a:avLst/>
            </a:prstGeom>
            <a:noFill/>
            <a:ln>
              <a:noFill/>
            </a:ln>
          </p:spPr>
        </p:pic>
        <p:pic>
          <p:nvPicPr>
            <p:cNvPr id="150" name="Google Shape;150;p22"/>
            <p:cNvPicPr preferRelativeResize="0"/>
            <p:nvPr/>
          </p:nvPicPr>
          <p:blipFill rotWithShape="1">
            <a:blip r:embed="rId2">
              <a:alphaModFix/>
            </a:blip>
            <a:srcRect b="25974" l="51729" r="36944" t="26417"/>
            <a:stretch/>
          </p:blipFill>
          <p:spPr>
            <a:xfrm flipH="1">
              <a:off x="8604998" y="0"/>
              <a:ext cx="546202" cy="1952699"/>
            </a:xfrm>
            <a:prstGeom prst="rect">
              <a:avLst/>
            </a:prstGeom>
            <a:noFill/>
            <a:ln>
              <a:noFill/>
            </a:ln>
          </p:spPr>
        </p:pic>
      </p:grpSp>
      <p:sp>
        <p:nvSpPr>
          <p:cNvPr id="151" name="Google Shape;151;p22"/>
          <p:cNvSpPr/>
          <p:nvPr/>
        </p:nvSpPr>
        <p:spPr>
          <a:xfrm flipH="1">
            <a:off x="8423852" y="-761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grpSp>
        <p:nvGrpSpPr>
          <p:cNvPr id="153" name="Google Shape;153;p23"/>
          <p:cNvGrpSpPr/>
          <p:nvPr/>
        </p:nvGrpSpPr>
        <p:grpSpPr>
          <a:xfrm>
            <a:off x="-2" y="0"/>
            <a:ext cx="9144002" cy="5150225"/>
            <a:chOff x="-2" y="0"/>
            <a:chExt cx="9144002" cy="5150225"/>
          </a:xfrm>
        </p:grpSpPr>
        <p:pic>
          <p:nvPicPr>
            <p:cNvPr id="154" name="Google Shape;154;p23"/>
            <p:cNvPicPr preferRelativeResize="0"/>
            <p:nvPr/>
          </p:nvPicPr>
          <p:blipFill rotWithShape="1">
            <a:blip r:embed="rId2">
              <a:alphaModFix/>
            </a:blip>
            <a:srcRect b="5847" l="12320" r="35160" t="65543"/>
            <a:stretch/>
          </p:blipFill>
          <p:spPr>
            <a:xfrm flipH="1" rot="10800000">
              <a:off x="-2" y="3976775"/>
              <a:ext cx="2532552" cy="1173450"/>
            </a:xfrm>
            <a:prstGeom prst="rect">
              <a:avLst/>
            </a:prstGeom>
            <a:noFill/>
            <a:ln>
              <a:noFill/>
            </a:ln>
          </p:spPr>
        </p:pic>
        <p:pic>
          <p:nvPicPr>
            <p:cNvPr id="155" name="Google Shape;155;p23"/>
            <p:cNvPicPr preferRelativeResize="0"/>
            <p:nvPr/>
          </p:nvPicPr>
          <p:blipFill rotWithShape="1">
            <a:blip r:embed="rId2">
              <a:alphaModFix/>
            </a:blip>
            <a:srcRect b="22655" l="56217" r="11690" t="8940"/>
            <a:stretch/>
          </p:blipFill>
          <p:spPr>
            <a:xfrm rot="5400000">
              <a:off x="6967424" y="-629076"/>
              <a:ext cx="1547500" cy="2805652"/>
            </a:xfrm>
            <a:prstGeom prst="rect">
              <a:avLst/>
            </a:prstGeom>
            <a:noFill/>
            <a:ln>
              <a:noFill/>
            </a:ln>
          </p:spPr>
        </p:pic>
      </p:grpSp>
      <p:sp>
        <p:nvSpPr>
          <p:cNvPr id="156" name="Google Shape;15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23"/>
          <p:cNvSpPr txBox="1"/>
          <p:nvPr>
            <p:ph idx="1" type="subTitle"/>
          </p:nvPr>
        </p:nvSpPr>
        <p:spPr>
          <a:xfrm>
            <a:off x="720000" y="1941074"/>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3"/>
          <p:cNvSpPr txBox="1"/>
          <p:nvPr>
            <p:ph idx="2" type="subTitle"/>
          </p:nvPr>
        </p:nvSpPr>
        <p:spPr>
          <a:xfrm>
            <a:off x="4049343" y="1941074"/>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3"/>
          <p:cNvSpPr txBox="1"/>
          <p:nvPr>
            <p:ph idx="3" type="subTitle"/>
          </p:nvPr>
        </p:nvSpPr>
        <p:spPr>
          <a:xfrm>
            <a:off x="720000" y="3583950"/>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3"/>
          <p:cNvSpPr txBox="1"/>
          <p:nvPr>
            <p:ph idx="4" type="subTitle"/>
          </p:nvPr>
        </p:nvSpPr>
        <p:spPr>
          <a:xfrm>
            <a:off x="4049334" y="3583950"/>
            <a:ext cx="31764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3"/>
          <p:cNvSpPr txBox="1"/>
          <p:nvPr>
            <p:ph idx="5" type="subTitle"/>
          </p:nvPr>
        </p:nvSpPr>
        <p:spPr>
          <a:xfrm>
            <a:off x="720000" y="1573675"/>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3"/>
          <p:cNvSpPr txBox="1"/>
          <p:nvPr>
            <p:ph idx="6" type="subTitle"/>
          </p:nvPr>
        </p:nvSpPr>
        <p:spPr>
          <a:xfrm>
            <a:off x="720000" y="3212297"/>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 name="Google Shape;163;p23"/>
          <p:cNvSpPr txBox="1"/>
          <p:nvPr>
            <p:ph idx="7" type="subTitle"/>
          </p:nvPr>
        </p:nvSpPr>
        <p:spPr>
          <a:xfrm>
            <a:off x="4049329" y="1573675"/>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4" name="Google Shape;164;p23"/>
          <p:cNvSpPr txBox="1"/>
          <p:nvPr>
            <p:ph idx="8" type="subTitle"/>
          </p:nvPr>
        </p:nvSpPr>
        <p:spPr>
          <a:xfrm>
            <a:off x="4049329" y="3212297"/>
            <a:ext cx="31764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65" name="Google Shape;165;p23"/>
          <p:cNvGrpSpPr/>
          <p:nvPr/>
        </p:nvGrpSpPr>
        <p:grpSpPr>
          <a:xfrm rot="-5400000">
            <a:off x="8341022" y="4248797"/>
            <a:ext cx="432705" cy="710396"/>
            <a:chOff x="5741750" y="3809796"/>
            <a:chExt cx="674100" cy="1106709"/>
          </a:xfrm>
        </p:grpSpPr>
        <p:sp>
          <p:nvSpPr>
            <p:cNvPr id="166" name="Google Shape;166;p23"/>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 name="Google Shape;167;p23"/>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8" name="Shape 168"/>
        <p:cNvGrpSpPr/>
        <p:nvPr/>
      </p:nvGrpSpPr>
      <p:grpSpPr>
        <a:xfrm>
          <a:off x="0" y="0"/>
          <a:ext cx="0" cy="0"/>
          <a:chOff x="0" y="0"/>
          <a:chExt cx="0" cy="0"/>
        </a:xfrm>
      </p:grpSpPr>
      <p:grpSp>
        <p:nvGrpSpPr>
          <p:cNvPr id="169" name="Google Shape;169;p24"/>
          <p:cNvGrpSpPr/>
          <p:nvPr/>
        </p:nvGrpSpPr>
        <p:grpSpPr>
          <a:xfrm>
            <a:off x="0" y="0"/>
            <a:ext cx="9144000" cy="5143500"/>
            <a:chOff x="0" y="0"/>
            <a:chExt cx="9144000" cy="5143500"/>
          </a:xfrm>
        </p:grpSpPr>
        <p:pic>
          <p:nvPicPr>
            <p:cNvPr id="170" name="Google Shape;170;p24"/>
            <p:cNvPicPr preferRelativeResize="0"/>
            <p:nvPr/>
          </p:nvPicPr>
          <p:blipFill rotWithShape="1">
            <a:blip r:embed="rId2">
              <a:alphaModFix/>
            </a:blip>
            <a:srcRect b="3101" l="8459" r="27695" t="64040"/>
            <a:stretch/>
          </p:blipFill>
          <p:spPr>
            <a:xfrm>
              <a:off x="0" y="0"/>
              <a:ext cx="3078676" cy="1347698"/>
            </a:xfrm>
            <a:prstGeom prst="rect">
              <a:avLst/>
            </a:prstGeom>
            <a:noFill/>
            <a:ln>
              <a:noFill/>
            </a:ln>
          </p:spPr>
        </p:pic>
        <p:pic>
          <p:nvPicPr>
            <p:cNvPr id="171" name="Google Shape;171;p24"/>
            <p:cNvPicPr preferRelativeResize="0"/>
            <p:nvPr/>
          </p:nvPicPr>
          <p:blipFill rotWithShape="1">
            <a:blip r:embed="rId2">
              <a:alphaModFix/>
            </a:blip>
            <a:srcRect b="27161" l="56089" r="-3922" t="4714"/>
            <a:stretch/>
          </p:blipFill>
          <p:spPr>
            <a:xfrm rot="10800000">
              <a:off x="6837399" y="2349201"/>
              <a:ext cx="2306601" cy="2794299"/>
            </a:xfrm>
            <a:prstGeom prst="rect">
              <a:avLst/>
            </a:prstGeom>
            <a:noFill/>
            <a:ln>
              <a:noFill/>
            </a:ln>
          </p:spPr>
        </p:pic>
      </p:grpSp>
      <p:sp>
        <p:nvSpPr>
          <p:cNvPr id="172" name="Google Shape;17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24"/>
          <p:cNvSpPr txBox="1"/>
          <p:nvPr>
            <p:ph idx="1" type="subTitle"/>
          </p:nvPr>
        </p:nvSpPr>
        <p:spPr>
          <a:xfrm>
            <a:off x="720000" y="1948868"/>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4"/>
          <p:cNvSpPr txBox="1"/>
          <p:nvPr>
            <p:ph idx="2" type="subTitle"/>
          </p:nvPr>
        </p:nvSpPr>
        <p:spPr>
          <a:xfrm>
            <a:off x="3467550" y="1948868"/>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4"/>
          <p:cNvSpPr txBox="1"/>
          <p:nvPr>
            <p:ph idx="3" type="subTitle"/>
          </p:nvPr>
        </p:nvSpPr>
        <p:spPr>
          <a:xfrm>
            <a:off x="720000" y="3587522"/>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4"/>
          <p:cNvSpPr txBox="1"/>
          <p:nvPr>
            <p:ph idx="4" type="subTitle"/>
          </p:nvPr>
        </p:nvSpPr>
        <p:spPr>
          <a:xfrm>
            <a:off x="3467550" y="3587522"/>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4"/>
          <p:cNvSpPr txBox="1"/>
          <p:nvPr>
            <p:ph idx="5" type="subTitle"/>
          </p:nvPr>
        </p:nvSpPr>
        <p:spPr>
          <a:xfrm>
            <a:off x="6215100" y="1948868"/>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4"/>
          <p:cNvSpPr txBox="1"/>
          <p:nvPr>
            <p:ph idx="6" type="subTitle"/>
          </p:nvPr>
        </p:nvSpPr>
        <p:spPr>
          <a:xfrm>
            <a:off x="6215100" y="3587522"/>
            <a:ext cx="22089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4"/>
          <p:cNvSpPr txBox="1"/>
          <p:nvPr>
            <p:ph idx="7" type="subTitle"/>
          </p:nvPr>
        </p:nvSpPr>
        <p:spPr>
          <a:xfrm>
            <a:off x="721001" y="158656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0" name="Google Shape;180;p24"/>
          <p:cNvSpPr txBox="1"/>
          <p:nvPr>
            <p:ph idx="8" type="subTitle"/>
          </p:nvPr>
        </p:nvSpPr>
        <p:spPr>
          <a:xfrm>
            <a:off x="3467550" y="158656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1" name="Google Shape;181;p24"/>
          <p:cNvSpPr txBox="1"/>
          <p:nvPr>
            <p:ph idx="9" type="subTitle"/>
          </p:nvPr>
        </p:nvSpPr>
        <p:spPr>
          <a:xfrm>
            <a:off x="6217200" y="158656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2" name="Google Shape;182;p24"/>
          <p:cNvSpPr txBox="1"/>
          <p:nvPr>
            <p:ph idx="13" type="subTitle"/>
          </p:nvPr>
        </p:nvSpPr>
        <p:spPr>
          <a:xfrm>
            <a:off x="721001" y="322519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3" name="Google Shape;183;p24"/>
          <p:cNvSpPr txBox="1"/>
          <p:nvPr>
            <p:ph idx="14" type="subTitle"/>
          </p:nvPr>
        </p:nvSpPr>
        <p:spPr>
          <a:xfrm>
            <a:off x="3467550" y="322519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4" name="Google Shape;184;p24"/>
          <p:cNvSpPr txBox="1"/>
          <p:nvPr>
            <p:ph idx="15" type="subTitle"/>
          </p:nvPr>
        </p:nvSpPr>
        <p:spPr>
          <a:xfrm>
            <a:off x="6217200" y="3225193"/>
            <a:ext cx="2206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780560"/>
            <a:ext cx="417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7" name="Google Shape;187;p25"/>
          <p:cNvSpPr txBox="1"/>
          <p:nvPr>
            <p:ph idx="1" type="subTitle"/>
          </p:nvPr>
        </p:nvSpPr>
        <p:spPr>
          <a:xfrm>
            <a:off x="713225" y="1525514"/>
            <a:ext cx="4175400" cy="43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8" name="Google Shape;188;p25"/>
          <p:cNvSpPr txBox="1"/>
          <p:nvPr>
            <p:ph hasCustomPrompt="1" idx="2" type="title"/>
          </p:nvPr>
        </p:nvSpPr>
        <p:spPr>
          <a:xfrm>
            <a:off x="713225" y="1980423"/>
            <a:ext cx="417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9" name="Google Shape;189;p25"/>
          <p:cNvSpPr txBox="1"/>
          <p:nvPr>
            <p:ph idx="3" type="subTitle"/>
          </p:nvPr>
        </p:nvSpPr>
        <p:spPr>
          <a:xfrm>
            <a:off x="713225" y="2725367"/>
            <a:ext cx="4175400" cy="43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90" name="Google Shape;190;p25"/>
          <p:cNvSpPr txBox="1"/>
          <p:nvPr>
            <p:ph hasCustomPrompt="1" idx="4" type="title"/>
          </p:nvPr>
        </p:nvSpPr>
        <p:spPr>
          <a:xfrm>
            <a:off x="713225" y="3180286"/>
            <a:ext cx="417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5"/>
          <p:cNvSpPr txBox="1"/>
          <p:nvPr>
            <p:ph idx="5" type="subTitle"/>
          </p:nvPr>
        </p:nvSpPr>
        <p:spPr>
          <a:xfrm>
            <a:off x="713225" y="3925240"/>
            <a:ext cx="4175400" cy="43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2" name="Shape 192"/>
        <p:cNvGrpSpPr/>
        <p:nvPr/>
      </p:nvGrpSpPr>
      <p:grpSpPr>
        <a:xfrm>
          <a:off x="0" y="0"/>
          <a:ext cx="0" cy="0"/>
          <a:chOff x="0" y="0"/>
          <a:chExt cx="0" cy="0"/>
        </a:xfrm>
      </p:grpSpPr>
      <p:grpSp>
        <p:nvGrpSpPr>
          <p:cNvPr id="193" name="Google Shape;193;p26"/>
          <p:cNvGrpSpPr/>
          <p:nvPr/>
        </p:nvGrpSpPr>
        <p:grpSpPr>
          <a:xfrm>
            <a:off x="0" y="0"/>
            <a:ext cx="9144000" cy="5143500"/>
            <a:chOff x="0" y="0"/>
            <a:chExt cx="9144000" cy="5143500"/>
          </a:xfrm>
        </p:grpSpPr>
        <p:pic>
          <p:nvPicPr>
            <p:cNvPr id="194" name="Google Shape;194;p26"/>
            <p:cNvPicPr preferRelativeResize="0"/>
            <p:nvPr/>
          </p:nvPicPr>
          <p:blipFill rotWithShape="1">
            <a:blip r:embed="rId2">
              <a:alphaModFix/>
            </a:blip>
            <a:srcRect b="1580" l="8348" r="8828" t="4337"/>
            <a:stretch/>
          </p:blipFill>
          <p:spPr>
            <a:xfrm rot="10800000">
              <a:off x="4716398" y="865901"/>
              <a:ext cx="4427602" cy="4277599"/>
            </a:xfrm>
            <a:prstGeom prst="rect">
              <a:avLst/>
            </a:prstGeom>
            <a:noFill/>
            <a:ln>
              <a:noFill/>
            </a:ln>
          </p:spPr>
        </p:pic>
        <p:pic>
          <p:nvPicPr>
            <p:cNvPr id="195" name="Google Shape;195;p26"/>
            <p:cNvPicPr preferRelativeResize="0"/>
            <p:nvPr/>
          </p:nvPicPr>
          <p:blipFill rotWithShape="1">
            <a:blip r:embed="rId2">
              <a:alphaModFix/>
            </a:blip>
            <a:srcRect b="-7848" l="8440" r="32496" t="64341"/>
            <a:stretch/>
          </p:blipFill>
          <p:spPr>
            <a:xfrm>
              <a:off x="0" y="0"/>
              <a:ext cx="3157350" cy="1978176"/>
            </a:xfrm>
            <a:prstGeom prst="rect">
              <a:avLst/>
            </a:prstGeom>
            <a:noFill/>
            <a:ln>
              <a:noFill/>
            </a:ln>
          </p:spPr>
        </p:pic>
      </p:grpSp>
      <p:sp>
        <p:nvSpPr>
          <p:cNvPr id="196" name="Google Shape;196;p26"/>
          <p:cNvSpPr txBox="1"/>
          <p:nvPr>
            <p:ph type="title"/>
          </p:nvPr>
        </p:nvSpPr>
        <p:spPr>
          <a:xfrm>
            <a:off x="713225" y="539500"/>
            <a:ext cx="45753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26"/>
          <p:cNvSpPr txBox="1"/>
          <p:nvPr>
            <p:ph idx="1" type="subTitle"/>
          </p:nvPr>
        </p:nvSpPr>
        <p:spPr>
          <a:xfrm>
            <a:off x="713225" y="1522000"/>
            <a:ext cx="4575300" cy="116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6"/>
          <p:cNvSpPr txBox="1"/>
          <p:nvPr/>
        </p:nvSpPr>
        <p:spPr>
          <a:xfrm>
            <a:off x="713225" y="3317525"/>
            <a:ext cx="3861600" cy="808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hlink"/>
                </a:solidFill>
                <a:latin typeface="DM Sans"/>
                <a:ea typeface="DM Sans"/>
                <a:cs typeface="DM Sans"/>
                <a:sym typeface="DM Sans"/>
                <a:hlinkClick r:id="rId3"/>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5">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9" name="Shape 199"/>
        <p:cNvGrpSpPr/>
        <p:nvPr/>
      </p:nvGrpSpPr>
      <p:grpSpPr>
        <a:xfrm>
          <a:off x="0" y="0"/>
          <a:ext cx="0" cy="0"/>
          <a:chOff x="0" y="0"/>
          <a:chExt cx="0" cy="0"/>
        </a:xfrm>
      </p:grpSpPr>
      <p:grpSp>
        <p:nvGrpSpPr>
          <p:cNvPr id="200" name="Google Shape;200;p27"/>
          <p:cNvGrpSpPr/>
          <p:nvPr/>
        </p:nvGrpSpPr>
        <p:grpSpPr>
          <a:xfrm rot="-5400000">
            <a:off x="63500" y="4279813"/>
            <a:ext cx="534426" cy="877509"/>
            <a:chOff x="5741750" y="3809796"/>
            <a:chExt cx="674100" cy="1106709"/>
          </a:xfrm>
        </p:grpSpPr>
        <p:sp>
          <p:nvSpPr>
            <p:cNvPr id="201" name="Google Shape;201;p27"/>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 name="Google Shape;202;p27"/>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03" name="Google Shape;203;p27"/>
          <p:cNvGrpSpPr/>
          <p:nvPr/>
        </p:nvGrpSpPr>
        <p:grpSpPr>
          <a:xfrm>
            <a:off x="0" y="0"/>
            <a:ext cx="9144000" cy="5143500"/>
            <a:chOff x="0" y="0"/>
            <a:chExt cx="9144000" cy="5143500"/>
          </a:xfrm>
        </p:grpSpPr>
        <p:pic>
          <p:nvPicPr>
            <p:cNvPr id="204" name="Google Shape;204;p27"/>
            <p:cNvPicPr preferRelativeResize="0"/>
            <p:nvPr/>
          </p:nvPicPr>
          <p:blipFill rotWithShape="1">
            <a:blip r:embed="rId2">
              <a:alphaModFix/>
            </a:blip>
            <a:srcRect b="3101" l="8459" r="27695" t="64040"/>
            <a:stretch/>
          </p:blipFill>
          <p:spPr>
            <a:xfrm>
              <a:off x="0" y="0"/>
              <a:ext cx="3078676" cy="1347698"/>
            </a:xfrm>
            <a:prstGeom prst="rect">
              <a:avLst/>
            </a:prstGeom>
            <a:noFill/>
            <a:ln>
              <a:noFill/>
            </a:ln>
          </p:spPr>
        </p:pic>
        <p:pic>
          <p:nvPicPr>
            <p:cNvPr id="205" name="Google Shape;205;p27"/>
            <p:cNvPicPr preferRelativeResize="0"/>
            <p:nvPr/>
          </p:nvPicPr>
          <p:blipFill rotWithShape="1">
            <a:blip r:embed="rId2">
              <a:alphaModFix/>
            </a:blip>
            <a:srcRect b="27161" l="56089" r="-3922" t="4714"/>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6" name="Shape 206"/>
        <p:cNvGrpSpPr/>
        <p:nvPr/>
      </p:nvGrpSpPr>
      <p:grpSpPr>
        <a:xfrm>
          <a:off x="0" y="0"/>
          <a:ext cx="0" cy="0"/>
          <a:chOff x="0" y="0"/>
          <a:chExt cx="0" cy="0"/>
        </a:xfrm>
      </p:grpSpPr>
      <p:grpSp>
        <p:nvGrpSpPr>
          <p:cNvPr id="207" name="Google Shape;207;p28"/>
          <p:cNvGrpSpPr/>
          <p:nvPr/>
        </p:nvGrpSpPr>
        <p:grpSpPr>
          <a:xfrm flipH="1">
            <a:off x="352229" y="255930"/>
            <a:ext cx="997327" cy="567147"/>
            <a:chOff x="5692063" y="3258250"/>
            <a:chExt cx="1143200" cy="650100"/>
          </a:xfrm>
        </p:grpSpPr>
        <p:sp>
          <p:nvSpPr>
            <p:cNvPr id="208" name="Google Shape;208;p28"/>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9" name="Google Shape;209;p28"/>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10" name="Google Shape;210;p28"/>
          <p:cNvGrpSpPr/>
          <p:nvPr/>
        </p:nvGrpSpPr>
        <p:grpSpPr>
          <a:xfrm>
            <a:off x="0" y="0"/>
            <a:ext cx="9144000" cy="5180025"/>
            <a:chOff x="0" y="0"/>
            <a:chExt cx="9144000" cy="5180025"/>
          </a:xfrm>
        </p:grpSpPr>
        <p:pic>
          <p:nvPicPr>
            <p:cNvPr id="211" name="Google Shape;211;p28"/>
            <p:cNvPicPr preferRelativeResize="0"/>
            <p:nvPr/>
          </p:nvPicPr>
          <p:blipFill rotWithShape="1">
            <a:blip r:embed="rId2">
              <a:alphaModFix/>
            </a:blip>
            <a:srcRect b="25430" l="48039" r="5342" t="5892"/>
            <a:stretch/>
          </p:blipFill>
          <p:spPr>
            <a:xfrm flipH="1" rot="10800000">
              <a:off x="0" y="2057399"/>
              <a:ext cx="2492099" cy="3122626"/>
            </a:xfrm>
            <a:prstGeom prst="rect">
              <a:avLst/>
            </a:prstGeom>
            <a:noFill/>
            <a:ln>
              <a:noFill/>
            </a:ln>
          </p:spPr>
        </p:pic>
        <p:pic>
          <p:nvPicPr>
            <p:cNvPr id="212" name="Google Shape;212;p28"/>
            <p:cNvPicPr preferRelativeResize="0"/>
            <p:nvPr/>
          </p:nvPicPr>
          <p:blipFill rotWithShape="1">
            <a:blip r:embed="rId2">
              <a:alphaModFix/>
            </a:blip>
            <a:srcRect b="22973" l="29075" r="35396" t="54998"/>
            <a:stretch/>
          </p:blipFill>
          <p:spPr>
            <a:xfrm flipH="1">
              <a:off x="7430776" y="0"/>
              <a:ext cx="1713224" cy="90352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2432" l="8440" r="32496" t="64103"/>
          <a:stretch/>
        </p:blipFill>
        <p:spPr>
          <a:xfrm>
            <a:off x="0" y="-6"/>
            <a:ext cx="3157350" cy="1521550"/>
          </a:xfrm>
          <a:prstGeom prst="rect">
            <a:avLst/>
          </a:prstGeom>
          <a:noFill/>
          <a:ln>
            <a:noFill/>
          </a:ln>
        </p:spPr>
      </p:pic>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5"/>
          <p:cNvSpPr txBox="1"/>
          <p:nvPr>
            <p:ph idx="1" type="subTitle"/>
          </p:nvPr>
        </p:nvSpPr>
        <p:spPr>
          <a:xfrm>
            <a:off x="4191984" y="3687803"/>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2" type="subTitle"/>
          </p:nvPr>
        </p:nvSpPr>
        <p:spPr>
          <a:xfrm>
            <a:off x="720000" y="3687803"/>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 name="Google Shape;25;p5"/>
          <p:cNvSpPr txBox="1"/>
          <p:nvPr>
            <p:ph idx="3" type="subTitle"/>
          </p:nvPr>
        </p:nvSpPr>
        <p:spPr>
          <a:xfrm>
            <a:off x="4192200" y="3234600"/>
            <a:ext cx="2505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 name="Google Shape;26;p5"/>
          <p:cNvSpPr txBox="1"/>
          <p:nvPr>
            <p:ph idx="4" type="subTitle"/>
          </p:nvPr>
        </p:nvSpPr>
        <p:spPr>
          <a:xfrm>
            <a:off x="720000" y="3234600"/>
            <a:ext cx="2505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Encode Sans"/>
                <a:ea typeface="Encode Sans"/>
                <a:cs typeface="Encode Sans"/>
                <a:sym typeface="Encode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 name="Google Shape;27;p5"/>
          <p:cNvSpPr/>
          <p:nvPr/>
        </p:nvSpPr>
        <p:spPr>
          <a:xfrm>
            <a:off x="5584297" y="-690201"/>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0" name="Google Shape;30;p6"/>
          <p:cNvGrpSpPr/>
          <p:nvPr/>
        </p:nvGrpSpPr>
        <p:grpSpPr>
          <a:xfrm rot="-5400000">
            <a:off x="8341022" y="89747"/>
            <a:ext cx="432705" cy="710396"/>
            <a:chOff x="5741750" y="3809796"/>
            <a:chExt cx="674100" cy="1106709"/>
          </a:xfrm>
        </p:grpSpPr>
        <p:sp>
          <p:nvSpPr>
            <p:cNvPr id="31" name="Google Shape;31;p6"/>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 name="Google Shape;32;p6"/>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3" name="Google Shape;33;p6"/>
          <p:cNvGrpSpPr/>
          <p:nvPr/>
        </p:nvGrpSpPr>
        <p:grpSpPr>
          <a:xfrm>
            <a:off x="0" y="0"/>
            <a:ext cx="9144000" cy="5143500"/>
            <a:chOff x="0" y="0"/>
            <a:chExt cx="9144000" cy="5143500"/>
          </a:xfrm>
        </p:grpSpPr>
        <p:pic>
          <p:nvPicPr>
            <p:cNvPr id="34" name="Google Shape;34;p6"/>
            <p:cNvPicPr preferRelativeResize="0"/>
            <p:nvPr/>
          </p:nvPicPr>
          <p:blipFill rotWithShape="1">
            <a:blip r:embed="rId2">
              <a:alphaModFix/>
            </a:blip>
            <a:srcRect b="3101" l="8459" r="27695" t="64040"/>
            <a:stretch/>
          </p:blipFill>
          <p:spPr>
            <a:xfrm>
              <a:off x="0" y="0"/>
              <a:ext cx="3078676" cy="1347698"/>
            </a:xfrm>
            <a:prstGeom prst="rect">
              <a:avLst/>
            </a:prstGeom>
            <a:noFill/>
            <a:ln>
              <a:noFill/>
            </a:ln>
          </p:spPr>
        </p:pic>
        <p:pic>
          <p:nvPicPr>
            <p:cNvPr id="35" name="Google Shape;35;p6"/>
            <p:cNvPicPr preferRelativeResize="0"/>
            <p:nvPr/>
          </p:nvPicPr>
          <p:blipFill rotWithShape="1">
            <a:blip r:embed="rId2">
              <a:alphaModFix/>
            </a:blip>
            <a:srcRect b="27161" l="56089" r="-3922" t="4714"/>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720000" y="445025"/>
            <a:ext cx="4926900" cy="661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7"/>
          <p:cNvSpPr txBox="1"/>
          <p:nvPr>
            <p:ph idx="1" type="subTitle"/>
          </p:nvPr>
        </p:nvSpPr>
        <p:spPr>
          <a:xfrm>
            <a:off x="720000" y="1574002"/>
            <a:ext cx="3887400" cy="26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Char char="●"/>
              <a:defRPr/>
            </a:lvl1pPr>
            <a:lvl2pPr lvl="1" rtl="0" algn="ctr">
              <a:lnSpc>
                <a:spcPct val="115000"/>
              </a:lnSpc>
              <a:spcBef>
                <a:spcPts val="0"/>
              </a:spcBef>
              <a:spcAft>
                <a:spcPts val="0"/>
              </a:spcAft>
              <a:buClr>
                <a:srgbClr val="E76A28"/>
              </a:buClr>
              <a:buSzPts val="1400"/>
              <a:buChar char="○"/>
              <a:defRPr/>
            </a:lvl2pPr>
            <a:lvl3pPr lvl="2" rtl="0" algn="ctr">
              <a:lnSpc>
                <a:spcPct val="115000"/>
              </a:lnSpc>
              <a:spcBef>
                <a:spcPts val="0"/>
              </a:spcBef>
              <a:spcAft>
                <a:spcPts val="0"/>
              </a:spcAft>
              <a:buClr>
                <a:srgbClr val="E76A28"/>
              </a:buClr>
              <a:buSzPts val="1400"/>
              <a:buChar char="■"/>
              <a:defRPr/>
            </a:lvl3pPr>
            <a:lvl4pPr lvl="3" rtl="0" algn="ctr">
              <a:lnSpc>
                <a:spcPct val="115000"/>
              </a:lnSpc>
              <a:spcBef>
                <a:spcPts val="0"/>
              </a:spcBef>
              <a:spcAft>
                <a:spcPts val="0"/>
              </a:spcAft>
              <a:buClr>
                <a:srgbClr val="E76A28"/>
              </a:buClr>
              <a:buSzPts val="1400"/>
              <a:buChar char="●"/>
              <a:defRPr/>
            </a:lvl4pPr>
            <a:lvl5pPr lvl="4" rtl="0" algn="ctr">
              <a:lnSpc>
                <a:spcPct val="115000"/>
              </a:lnSpc>
              <a:spcBef>
                <a:spcPts val="0"/>
              </a:spcBef>
              <a:spcAft>
                <a:spcPts val="0"/>
              </a:spcAft>
              <a:buClr>
                <a:srgbClr val="E76A28"/>
              </a:buClr>
              <a:buSzPts val="1400"/>
              <a:buChar char="○"/>
              <a:defRPr/>
            </a:lvl5pPr>
            <a:lvl6pPr lvl="5" rtl="0" algn="ctr">
              <a:lnSpc>
                <a:spcPct val="115000"/>
              </a:lnSpc>
              <a:spcBef>
                <a:spcPts val="0"/>
              </a:spcBef>
              <a:spcAft>
                <a:spcPts val="0"/>
              </a:spcAft>
              <a:buClr>
                <a:srgbClr val="999999"/>
              </a:buClr>
              <a:buSzPts val="1400"/>
              <a:buChar char="■"/>
              <a:defRPr/>
            </a:lvl6pPr>
            <a:lvl7pPr lvl="6" rtl="0" algn="ctr">
              <a:lnSpc>
                <a:spcPct val="115000"/>
              </a:lnSpc>
              <a:spcBef>
                <a:spcPts val="0"/>
              </a:spcBef>
              <a:spcAft>
                <a:spcPts val="0"/>
              </a:spcAft>
              <a:buClr>
                <a:srgbClr val="999999"/>
              </a:buClr>
              <a:buSzPts val="1400"/>
              <a:buChar char="●"/>
              <a:defRPr/>
            </a:lvl7pPr>
            <a:lvl8pPr lvl="7" rtl="0" algn="ctr">
              <a:lnSpc>
                <a:spcPct val="115000"/>
              </a:lnSpc>
              <a:spcBef>
                <a:spcPts val="0"/>
              </a:spcBef>
              <a:spcAft>
                <a:spcPts val="0"/>
              </a:spcAft>
              <a:buClr>
                <a:srgbClr val="999999"/>
              </a:buClr>
              <a:buSzPts val="1400"/>
              <a:buChar char="○"/>
              <a:defRPr/>
            </a:lvl8pPr>
            <a:lvl9pPr lvl="8" rtl="0" algn="ctr">
              <a:lnSpc>
                <a:spcPct val="115000"/>
              </a:lnSpc>
              <a:spcBef>
                <a:spcPts val="0"/>
              </a:spcBef>
              <a:spcAft>
                <a:spcPts val="0"/>
              </a:spcAft>
              <a:buClr>
                <a:srgbClr val="999999"/>
              </a:buClr>
              <a:buSzPts val="1400"/>
              <a:buChar char="■"/>
              <a:defRPr/>
            </a:lvl9pPr>
          </a:lstStyle>
          <a:p/>
        </p:txBody>
      </p:sp>
      <p:sp>
        <p:nvSpPr>
          <p:cNvPr id="39" name="Google Shape;39;p7"/>
          <p:cNvSpPr/>
          <p:nvPr>
            <p:ph idx="2" type="pic"/>
          </p:nvPr>
        </p:nvSpPr>
        <p:spPr>
          <a:xfrm>
            <a:off x="5646899" y="2550"/>
            <a:ext cx="3497100" cy="5143500"/>
          </a:xfrm>
          <a:prstGeom prst="rect">
            <a:avLst/>
          </a:prstGeom>
          <a:noFill/>
          <a:ln>
            <a:noFill/>
          </a:ln>
        </p:spPr>
      </p:sp>
      <p:sp>
        <p:nvSpPr>
          <p:cNvPr id="40" name="Google Shape;40;p7"/>
          <p:cNvSpPr/>
          <p:nvPr/>
        </p:nvSpPr>
        <p:spPr>
          <a:xfrm flipH="1">
            <a:off x="338156" y="4554697"/>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2501" l="8440" r="32496" t="53991"/>
          <a:stretch/>
        </p:blipFill>
        <p:spPr>
          <a:xfrm flipH="1">
            <a:off x="5986650" y="0"/>
            <a:ext cx="3157350" cy="1978176"/>
          </a:xfrm>
          <a:prstGeom prst="rect">
            <a:avLst/>
          </a:prstGeom>
          <a:noFill/>
          <a:ln>
            <a:noFill/>
          </a:ln>
        </p:spPr>
      </p:pic>
      <p:sp>
        <p:nvSpPr>
          <p:cNvPr id="43" name="Google Shape;43;p8"/>
          <p:cNvSpPr txBox="1"/>
          <p:nvPr>
            <p:ph type="title"/>
          </p:nvPr>
        </p:nvSpPr>
        <p:spPr>
          <a:xfrm flipH="1">
            <a:off x="4354678" y="1307100"/>
            <a:ext cx="4072500" cy="2529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1998975" y="1424975"/>
            <a:ext cx="3639600" cy="1161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6" name="Google Shape;46;p9"/>
          <p:cNvSpPr txBox="1"/>
          <p:nvPr>
            <p:ph idx="1" type="subTitle"/>
          </p:nvPr>
        </p:nvSpPr>
        <p:spPr>
          <a:xfrm>
            <a:off x="1998975" y="2586400"/>
            <a:ext cx="3639600" cy="99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47" name="Google Shape;47;p9"/>
          <p:cNvPicPr preferRelativeResize="0"/>
          <p:nvPr/>
        </p:nvPicPr>
        <p:blipFill rotWithShape="1">
          <a:blip r:embed="rId2">
            <a:alphaModFix/>
          </a:blip>
          <a:srcRect b="25430" l="48039" r="5342" t="5892"/>
          <a:stretch/>
        </p:blipFill>
        <p:spPr>
          <a:xfrm flipH="1" rot="10800000">
            <a:off x="0" y="2057399"/>
            <a:ext cx="2492099" cy="3122626"/>
          </a:xfrm>
          <a:prstGeom prst="rect">
            <a:avLst/>
          </a:prstGeom>
          <a:noFill/>
          <a:ln>
            <a:noFill/>
          </a:ln>
        </p:spPr>
      </p:pic>
      <p:grpSp>
        <p:nvGrpSpPr>
          <p:cNvPr id="48" name="Google Shape;48;p9"/>
          <p:cNvGrpSpPr/>
          <p:nvPr/>
        </p:nvGrpSpPr>
        <p:grpSpPr>
          <a:xfrm>
            <a:off x="352229" y="255930"/>
            <a:ext cx="5238060" cy="5577768"/>
            <a:chOff x="352229" y="255930"/>
            <a:chExt cx="5238060" cy="5577768"/>
          </a:xfrm>
        </p:grpSpPr>
        <p:sp>
          <p:nvSpPr>
            <p:cNvPr id="49" name="Google Shape;49;p9"/>
            <p:cNvSpPr/>
            <p:nvPr/>
          </p:nvSpPr>
          <p:spPr>
            <a:xfrm flipH="1">
              <a:off x="352229" y="255930"/>
              <a:ext cx="567147" cy="5671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 name="Google Shape;50;p9"/>
            <p:cNvSpPr/>
            <p:nvPr/>
          </p:nvSpPr>
          <p:spPr>
            <a:xfrm flipH="1">
              <a:off x="584041" y="490197"/>
              <a:ext cx="765515" cy="98614"/>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1" name="Google Shape;51;p9"/>
            <p:cNvSpPr/>
            <p:nvPr/>
          </p:nvSpPr>
          <p:spPr>
            <a:xfrm flipH="1">
              <a:off x="4360589" y="4603999"/>
              <a:ext cx="1229700" cy="122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p:nvPr>
            <p:ph idx="2" type="pic"/>
          </p:nvPr>
        </p:nvSpPr>
        <p:spPr>
          <a:xfrm>
            <a:off x="-25" y="-13725"/>
            <a:ext cx="9144000" cy="5157300"/>
          </a:xfrm>
          <a:prstGeom prst="rect">
            <a:avLst/>
          </a:prstGeom>
          <a:noFill/>
          <a:ln>
            <a:noFill/>
          </a:ln>
        </p:spPr>
      </p:sp>
      <p:sp>
        <p:nvSpPr>
          <p:cNvPr id="54" name="Google Shape;54;p10"/>
          <p:cNvSpPr txBox="1"/>
          <p:nvPr>
            <p:ph type="title"/>
          </p:nvPr>
        </p:nvSpPr>
        <p:spPr>
          <a:xfrm>
            <a:off x="720000" y="3924800"/>
            <a:ext cx="7704000" cy="6792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1pPr>
            <a:lvl2pPr lvl="1"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2pPr>
            <a:lvl3pPr lvl="2"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3pPr>
            <a:lvl4pPr lvl="3"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4pPr>
            <a:lvl5pPr lvl="4"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5pPr>
            <a:lvl6pPr lvl="5"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6pPr>
            <a:lvl7pPr lvl="6"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7pPr>
            <a:lvl8pPr lvl="7"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8pPr>
            <a:lvl9pPr lvl="8" rtl="0">
              <a:spcBef>
                <a:spcPts val="0"/>
              </a:spcBef>
              <a:spcAft>
                <a:spcPts val="0"/>
              </a:spcAft>
              <a:buClr>
                <a:schemeClr val="dk1"/>
              </a:buClr>
              <a:buSzPts val="3000"/>
              <a:buFont typeface="Encode Sans"/>
              <a:buNone/>
              <a:defRPr b="1" sz="3000">
                <a:solidFill>
                  <a:schemeClr val="dk1"/>
                </a:solidFill>
                <a:latin typeface="Encode Sans"/>
                <a:ea typeface="Encode Sans"/>
                <a:cs typeface="Encode Sans"/>
                <a:sym typeface="Encode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5.gif"/><Relationship Id="rId4" Type="http://schemas.openxmlformats.org/officeDocument/2006/relationships/image" Target="../media/image26.gif"/><Relationship Id="rId5" Type="http://schemas.openxmlformats.org/officeDocument/2006/relationships/image" Target="../media/image21.gif"/><Relationship Id="rId6" Type="http://schemas.openxmlformats.org/officeDocument/2006/relationships/image" Target="../media/image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2.jpg"/><Relationship Id="rId4" Type="http://schemas.openxmlformats.org/officeDocument/2006/relationships/image" Target="../media/image20.jpg"/><Relationship Id="rId5" Type="http://schemas.openxmlformats.org/officeDocument/2006/relationships/image" Target="../media/image14.jpg"/><Relationship Id="rId6"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drive.google.com/file/d/10Zhhih_kGW9k24h5NR6-UOEV8PLpzwkE/view" TargetMode="Externa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3.png"/><Relationship Id="rId4" Type="http://schemas.openxmlformats.org/officeDocument/2006/relationships/image" Target="../media/image28.png"/><Relationship Id="rId5" Type="http://schemas.openxmlformats.org/officeDocument/2006/relationships/image" Target="../media/image8.jpg"/><Relationship Id="rId6"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4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3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pic>
        <p:nvPicPr>
          <p:cNvPr id="217" name="Google Shape;217;p29"/>
          <p:cNvPicPr preferRelativeResize="0"/>
          <p:nvPr/>
        </p:nvPicPr>
        <p:blipFill rotWithShape="1">
          <a:blip r:embed="rId3">
            <a:alphaModFix/>
          </a:blip>
          <a:srcRect b="18438" l="21859" r="8303" t="10397"/>
          <a:stretch/>
        </p:blipFill>
        <p:spPr>
          <a:xfrm rot="10800000">
            <a:off x="5410598" y="1907826"/>
            <a:ext cx="3733402" cy="3235674"/>
          </a:xfrm>
          <a:prstGeom prst="rect">
            <a:avLst/>
          </a:prstGeom>
          <a:noFill/>
          <a:ln>
            <a:noFill/>
          </a:ln>
        </p:spPr>
      </p:pic>
      <p:sp>
        <p:nvSpPr>
          <p:cNvPr id="218" name="Google Shape;218;p29"/>
          <p:cNvSpPr txBox="1"/>
          <p:nvPr>
            <p:ph type="ctrTitle"/>
          </p:nvPr>
        </p:nvSpPr>
        <p:spPr>
          <a:xfrm>
            <a:off x="761150" y="989788"/>
            <a:ext cx="5318400" cy="16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Electromagnetic Waves</a:t>
            </a:r>
            <a:endParaRPr sz="4200"/>
          </a:p>
        </p:txBody>
      </p:sp>
      <p:sp>
        <p:nvSpPr>
          <p:cNvPr id="219" name="Google Shape;219;p29"/>
          <p:cNvSpPr txBox="1"/>
          <p:nvPr>
            <p:ph idx="1" type="subTitle"/>
          </p:nvPr>
        </p:nvSpPr>
        <p:spPr>
          <a:xfrm>
            <a:off x="761150" y="2599900"/>
            <a:ext cx="3976200" cy="24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Active Learning Presentation on Wireless Mobile &amp; Device Security</a:t>
            </a:r>
            <a:endParaRPr b="1" sz="1700"/>
          </a:p>
          <a:p>
            <a:pPr indent="0" lvl="0" marL="0" rtl="0" algn="l">
              <a:spcBef>
                <a:spcPts val="0"/>
              </a:spcBef>
              <a:spcAft>
                <a:spcPts val="0"/>
              </a:spcAft>
              <a:buNone/>
            </a:pPr>
            <a:r>
              <a:t/>
            </a:r>
            <a:endParaRPr/>
          </a:p>
          <a:p>
            <a:pPr indent="0" lvl="0" marL="0" rtl="0" algn="l">
              <a:spcBef>
                <a:spcPts val="0"/>
              </a:spcBef>
              <a:spcAft>
                <a:spcPts val="0"/>
              </a:spcAft>
              <a:buNone/>
            </a:pPr>
            <a:r>
              <a:rPr b="1" lang="en"/>
              <a:t>Presented By:</a:t>
            </a:r>
            <a:br>
              <a:rPr lang="en"/>
            </a:br>
            <a:r>
              <a:rPr lang="en"/>
              <a:t>Krishnaraj Thadesar PA10,</a:t>
            </a:r>
            <a:br>
              <a:rPr lang="en"/>
            </a:br>
            <a:r>
              <a:rPr lang="en"/>
              <a:t>Vedang Khare PA06,</a:t>
            </a:r>
            <a:endParaRPr/>
          </a:p>
          <a:p>
            <a:pPr indent="0" lvl="0" marL="0" rtl="0" algn="l">
              <a:spcBef>
                <a:spcPts val="0"/>
              </a:spcBef>
              <a:spcAft>
                <a:spcPts val="0"/>
              </a:spcAft>
              <a:buNone/>
            </a:pPr>
            <a:r>
              <a:rPr lang="en"/>
              <a:t>Saubhagya Singh PA24,</a:t>
            </a:r>
            <a:br>
              <a:rPr lang="en"/>
            </a:br>
            <a:r>
              <a:rPr lang="en"/>
              <a:t>Sourab Karad PA25</a:t>
            </a:r>
            <a:endParaRPr/>
          </a:p>
        </p:txBody>
      </p:sp>
      <p:sp>
        <p:nvSpPr>
          <p:cNvPr id="220" name="Google Shape;220;p29"/>
          <p:cNvSpPr/>
          <p:nvPr/>
        </p:nvSpPr>
        <p:spPr>
          <a:xfrm>
            <a:off x="7155701" y="539500"/>
            <a:ext cx="1585500" cy="4503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Encode Sans"/>
                <a:ea typeface="Encode Sans"/>
                <a:cs typeface="Encode Sans"/>
                <a:sym typeface="Encode Sans"/>
              </a:rPr>
              <a:t>CSF Third Year</a:t>
            </a:r>
            <a:endParaRPr b="1">
              <a:solidFill>
                <a:schemeClr val="dk1"/>
              </a:solidFill>
              <a:latin typeface="Encode Sans"/>
              <a:ea typeface="Encode Sans"/>
              <a:cs typeface="Encode Sans"/>
              <a:sym typeface="Encode Sans"/>
            </a:endParaRPr>
          </a:p>
        </p:txBody>
      </p:sp>
      <p:grpSp>
        <p:nvGrpSpPr>
          <p:cNvPr id="221" name="Google Shape;221;p29"/>
          <p:cNvGrpSpPr/>
          <p:nvPr/>
        </p:nvGrpSpPr>
        <p:grpSpPr>
          <a:xfrm rot="-5400000">
            <a:off x="932691" y="283701"/>
            <a:ext cx="534426" cy="877509"/>
            <a:chOff x="5741750" y="3809796"/>
            <a:chExt cx="674100" cy="1106709"/>
          </a:xfrm>
        </p:grpSpPr>
        <p:sp>
          <p:nvSpPr>
            <p:cNvPr id="222" name="Google Shape;222;p29"/>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 name="Google Shape;223;p29"/>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24" name="Google Shape;224;p29"/>
          <p:cNvGrpSpPr/>
          <p:nvPr/>
        </p:nvGrpSpPr>
        <p:grpSpPr>
          <a:xfrm>
            <a:off x="5836216" y="2968674"/>
            <a:ext cx="1966880" cy="1229561"/>
            <a:chOff x="5692063" y="2878600"/>
            <a:chExt cx="2254562" cy="1409400"/>
          </a:xfrm>
        </p:grpSpPr>
        <p:sp>
          <p:nvSpPr>
            <p:cNvPr id="225" name="Google Shape;225;p29"/>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6" name="Google Shape;226;p29"/>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7" name="Google Shape;227;p29"/>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Radio Waves</a:t>
            </a:r>
            <a:endParaRPr/>
          </a:p>
        </p:txBody>
      </p:sp>
      <p:sp>
        <p:nvSpPr>
          <p:cNvPr id="332" name="Google Shape;332;p38"/>
          <p:cNvSpPr txBox="1"/>
          <p:nvPr/>
        </p:nvSpPr>
        <p:spPr>
          <a:xfrm>
            <a:off x="508250" y="1474750"/>
            <a:ext cx="3281700" cy="30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latin typeface="DM Sans"/>
                <a:ea typeface="DM Sans"/>
                <a:cs typeface="DM Sans"/>
                <a:sym typeface="DM Sans"/>
              </a:rPr>
              <a:t>Radio waves have the longest wavelengths and the lowest frequencies in the electromagnetic spectrum. They are used for communication, such as radio and television broadcasting, cell phone signals, and GPS navigation.</a:t>
            </a:r>
            <a:endParaRPr sz="1800">
              <a:latin typeface="DM Sans"/>
              <a:ea typeface="DM Sans"/>
              <a:cs typeface="DM Sans"/>
              <a:sym typeface="DM Sans"/>
            </a:endParaRPr>
          </a:p>
        </p:txBody>
      </p:sp>
      <p:pic>
        <p:nvPicPr>
          <p:cNvPr id="333" name="Google Shape;333;p38"/>
          <p:cNvPicPr preferRelativeResize="0"/>
          <p:nvPr/>
        </p:nvPicPr>
        <p:blipFill>
          <a:blip r:embed="rId3">
            <a:alphaModFix/>
          </a:blip>
          <a:stretch>
            <a:fillRect/>
          </a:stretch>
        </p:blipFill>
        <p:spPr>
          <a:xfrm>
            <a:off x="4315150" y="1615450"/>
            <a:ext cx="4466659" cy="203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Microwaves</a:t>
            </a:r>
            <a:endParaRPr/>
          </a:p>
        </p:txBody>
      </p:sp>
      <p:sp>
        <p:nvSpPr>
          <p:cNvPr id="339" name="Google Shape;339;p39"/>
          <p:cNvSpPr txBox="1"/>
          <p:nvPr/>
        </p:nvSpPr>
        <p:spPr>
          <a:xfrm>
            <a:off x="590650" y="1568825"/>
            <a:ext cx="37476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latin typeface="Encode Sans"/>
                <a:ea typeface="Encode Sans"/>
                <a:cs typeface="Encode Sans"/>
                <a:sym typeface="Encode Sans"/>
              </a:rPr>
              <a:t>Microwaves have shorter wavelengths and higher frequencies than radio waves. They are used for communication, such as satellite and microwave transmission, as well as cooking food in microwave ovens.</a:t>
            </a:r>
            <a:endParaRPr sz="1800">
              <a:latin typeface="Encode Sans"/>
              <a:ea typeface="Encode Sans"/>
              <a:cs typeface="Encode Sans"/>
              <a:sym typeface="Encode Sans"/>
            </a:endParaRPr>
          </a:p>
        </p:txBody>
      </p:sp>
      <p:pic>
        <p:nvPicPr>
          <p:cNvPr id="340" name="Google Shape;340;p39"/>
          <p:cNvPicPr preferRelativeResize="0"/>
          <p:nvPr/>
        </p:nvPicPr>
        <p:blipFill>
          <a:blip r:embed="rId3">
            <a:alphaModFix/>
          </a:blip>
          <a:stretch>
            <a:fillRect/>
          </a:stretch>
        </p:blipFill>
        <p:spPr>
          <a:xfrm>
            <a:off x="4467600" y="1017725"/>
            <a:ext cx="4371600" cy="327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Infrared</a:t>
            </a:r>
            <a:endParaRPr/>
          </a:p>
        </p:txBody>
      </p:sp>
      <p:sp>
        <p:nvSpPr>
          <p:cNvPr id="346" name="Google Shape;346;p40"/>
          <p:cNvSpPr txBox="1"/>
          <p:nvPr/>
        </p:nvSpPr>
        <p:spPr>
          <a:xfrm>
            <a:off x="5518475" y="1575775"/>
            <a:ext cx="31515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latin typeface="DM Sans"/>
                <a:ea typeface="DM Sans"/>
                <a:cs typeface="DM Sans"/>
                <a:sym typeface="DM Sans"/>
              </a:rPr>
              <a:t>Infrared radiation has longer wavelengths and lower frequencies than visible light. It is used for heating, such as in infrared heaters, as well as for remote sensing, such as in thermal imaging cameras.</a:t>
            </a:r>
            <a:endParaRPr sz="1800">
              <a:latin typeface="DM Sans"/>
              <a:ea typeface="DM Sans"/>
              <a:cs typeface="DM Sans"/>
              <a:sym typeface="DM Sans"/>
            </a:endParaRPr>
          </a:p>
        </p:txBody>
      </p:sp>
      <p:pic>
        <p:nvPicPr>
          <p:cNvPr id="347" name="Google Shape;347;p40"/>
          <p:cNvPicPr preferRelativeResize="0"/>
          <p:nvPr/>
        </p:nvPicPr>
        <p:blipFill>
          <a:blip r:embed="rId3">
            <a:alphaModFix/>
          </a:blip>
          <a:stretch>
            <a:fillRect/>
          </a:stretch>
        </p:blipFill>
        <p:spPr>
          <a:xfrm>
            <a:off x="333150" y="1906688"/>
            <a:ext cx="4618775" cy="234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nvSpPr>
        <p:spPr>
          <a:xfrm>
            <a:off x="511125" y="1530675"/>
            <a:ext cx="3619800" cy="30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latin typeface="Encode Sans"/>
                <a:ea typeface="Encode Sans"/>
                <a:cs typeface="Encode Sans"/>
                <a:sym typeface="Encode Sans"/>
              </a:rPr>
              <a:t>Visible light is the only section of the electromagnetic spectrum that can be seen by the human eye. It has a range of wavelengths and frequencies, with each color corresponding to a different wavelength. Visible light is used for illumination and for visual communication.</a:t>
            </a:r>
            <a:endParaRPr sz="1800">
              <a:latin typeface="Encode Sans"/>
              <a:ea typeface="Encode Sans"/>
              <a:cs typeface="Encode Sans"/>
              <a:sym typeface="Encode Sans"/>
            </a:endParaRPr>
          </a:p>
        </p:txBody>
      </p:sp>
      <p:sp>
        <p:nvSpPr>
          <p:cNvPr id="353" name="Google Shape;353;p41"/>
          <p:cNvSpPr txBox="1"/>
          <p:nvPr>
            <p:ph type="title"/>
          </p:nvPr>
        </p:nvSpPr>
        <p:spPr>
          <a:xfrm>
            <a:off x="668475" y="656700"/>
            <a:ext cx="330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Visible Light</a:t>
            </a:r>
            <a:endParaRPr/>
          </a:p>
        </p:txBody>
      </p:sp>
      <p:pic>
        <p:nvPicPr>
          <p:cNvPr id="354" name="Google Shape;354;p41"/>
          <p:cNvPicPr preferRelativeResize="0"/>
          <p:nvPr/>
        </p:nvPicPr>
        <p:blipFill>
          <a:blip r:embed="rId3">
            <a:alphaModFix/>
          </a:blip>
          <a:stretch>
            <a:fillRect/>
          </a:stretch>
        </p:blipFill>
        <p:spPr>
          <a:xfrm>
            <a:off x="4268150" y="1017913"/>
            <a:ext cx="4594100" cy="3107667"/>
          </a:xfrm>
          <a:prstGeom prst="rect">
            <a:avLst/>
          </a:prstGeom>
          <a:noFill/>
          <a:ln>
            <a:noFill/>
          </a:ln>
        </p:spPr>
      </p:pic>
      <p:sp>
        <p:nvSpPr>
          <p:cNvPr id="355" name="Google Shape;355;p41"/>
          <p:cNvSpPr txBox="1"/>
          <p:nvPr/>
        </p:nvSpPr>
        <p:spPr>
          <a:xfrm>
            <a:off x="4550375" y="4125575"/>
            <a:ext cx="3931500" cy="78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800">
                <a:latin typeface="Encode Sans"/>
                <a:ea typeface="Encode Sans"/>
                <a:cs typeface="Encode Sans"/>
                <a:sym typeface="Encode Sans"/>
              </a:rPr>
              <a:t>This is an image taken under Visible Light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nvSpPr>
        <p:spPr>
          <a:xfrm>
            <a:off x="5024675" y="1277675"/>
            <a:ext cx="3116100" cy="332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000">
                <a:latin typeface="Encode Sans"/>
                <a:ea typeface="Encode Sans"/>
                <a:cs typeface="Encode Sans"/>
                <a:sym typeface="Encode Sans"/>
              </a:rPr>
              <a:t>Ultraviolet radiation has shorter wavelengths and higher frequencies than visible light. It is used for sterilization, such as in hospitals and water treatment plants, as well as for tanning and black lights.</a:t>
            </a:r>
            <a:endParaRPr sz="2000">
              <a:latin typeface="Encode Sans"/>
              <a:ea typeface="Encode Sans"/>
              <a:cs typeface="Encode Sans"/>
              <a:sym typeface="Encode Sans"/>
            </a:endParaRPr>
          </a:p>
        </p:txBody>
      </p:sp>
      <p:sp>
        <p:nvSpPr>
          <p:cNvPr id="361" name="Google Shape;361;p42"/>
          <p:cNvSpPr txBox="1"/>
          <p:nvPr>
            <p:ph type="title"/>
          </p:nvPr>
        </p:nvSpPr>
        <p:spPr>
          <a:xfrm>
            <a:off x="614175" y="386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Ultraviolet</a:t>
            </a:r>
            <a:endParaRPr/>
          </a:p>
        </p:txBody>
      </p:sp>
      <p:pic>
        <p:nvPicPr>
          <p:cNvPr id="362" name="Google Shape;362;p42"/>
          <p:cNvPicPr preferRelativeResize="0"/>
          <p:nvPr/>
        </p:nvPicPr>
        <p:blipFill>
          <a:blip r:embed="rId3">
            <a:alphaModFix/>
          </a:blip>
          <a:stretch>
            <a:fillRect/>
          </a:stretch>
        </p:blipFill>
        <p:spPr>
          <a:xfrm>
            <a:off x="555375" y="1182350"/>
            <a:ext cx="3820977" cy="38209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X-rays and Gamma Rays</a:t>
            </a:r>
            <a:endParaRPr/>
          </a:p>
        </p:txBody>
      </p:sp>
      <p:sp>
        <p:nvSpPr>
          <p:cNvPr id="368" name="Google Shape;368;p43"/>
          <p:cNvSpPr txBox="1"/>
          <p:nvPr/>
        </p:nvSpPr>
        <p:spPr>
          <a:xfrm>
            <a:off x="5012925" y="1352125"/>
            <a:ext cx="3492600" cy="332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000">
                <a:latin typeface="Encode Sans"/>
                <a:ea typeface="Encode Sans"/>
                <a:cs typeface="Encode Sans"/>
                <a:sym typeface="Encode Sans"/>
              </a:rPr>
              <a:t>X-rays and gamma rays have the shortest wavelengths and the highest frequencies in the electromagnetic spectrum. They are used for medical imaging, such as X-ray and CT scans, as well as for radiation therapy and in nuclear medicine.</a:t>
            </a:r>
            <a:endParaRPr sz="2000">
              <a:latin typeface="Encode Sans"/>
              <a:ea typeface="Encode Sans"/>
              <a:cs typeface="Encode Sans"/>
              <a:sym typeface="Encode Sans"/>
            </a:endParaRPr>
          </a:p>
        </p:txBody>
      </p:sp>
      <p:pic>
        <p:nvPicPr>
          <p:cNvPr id="369" name="Google Shape;369;p43"/>
          <p:cNvPicPr preferRelativeResize="0"/>
          <p:nvPr/>
        </p:nvPicPr>
        <p:blipFill>
          <a:blip r:embed="rId3">
            <a:alphaModFix/>
          </a:blip>
          <a:stretch>
            <a:fillRect/>
          </a:stretch>
        </p:blipFill>
        <p:spPr>
          <a:xfrm>
            <a:off x="199400" y="1910950"/>
            <a:ext cx="4531725" cy="24471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Wavelengths And Frequencies</a:t>
            </a:r>
            <a:endParaRPr/>
          </a:p>
        </p:txBody>
      </p:sp>
      <p:sp>
        <p:nvSpPr>
          <p:cNvPr id="375" name="Google Shape;375;p44"/>
          <p:cNvSpPr txBox="1"/>
          <p:nvPr/>
        </p:nvSpPr>
        <p:spPr>
          <a:xfrm>
            <a:off x="490600" y="1297550"/>
            <a:ext cx="4839900" cy="342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latin typeface="Encode Sans"/>
                <a:ea typeface="Encode Sans"/>
                <a:cs typeface="Encode Sans"/>
                <a:sym typeface="Encode Sans"/>
              </a:rPr>
              <a:t>Electromagnetic waves are characterized by their wavelengths and frequencies. Wavelength is the distance between two consecutive peaks or troughs of a wave, while frequency is the number of waves that pass a point in a given amount of time. The relationship between wavelength and frequency is inverse; as wavelength increases, frequency decreases, and vice versa.</a:t>
            </a:r>
            <a:endParaRPr sz="1800">
              <a:latin typeface="Encode Sans"/>
              <a:ea typeface="Encode Sans"/>
              <a:cs typeface="Encode Sans"/>
              <a:sym typeface="Encode Sans"/>
            </a:endParaRPr>
          </a:p>
          <a:p>
            <a:pPr indent="0" lvl="0" marL="0" rtl="0" algn="l">
              <a:lnSpc>
                <a:spcPct val="115000"/>
              </a:lnSpc>
              <a:spcBef>
                <a:spcPts val="1200"/>
              </a:spcBef>
              <a:spcAft>
                <a:spcPts val="1200"/>
              </a:spcAft>
              <a:buNone/>
            </a:pPr>
            <a:r>
              <a:t/>
            </a:r>
            <a:endParaRPr/>
          </a:p>
        </p:txBody>
      </p:sp>
      <p:pic>
        <p:nvPicPr>
          <p:cNvPr id="376" name="Google Shape;376;p44"/>
          <p:cNvPicPr preferRelativeResize="0"/>
          <p:nvPr/>
        </p:nvPicPr>
        <p:blipFill rotWithShape="1">
          <a:blip r:embed="rId3">
            <a:alphaModFix/>
          </a:blip>
          <a:srcRect b="10193" l="0" r="7364" t="0"/>
          <a:stretch/>
        </p:blipFill>
        <p:spPr>
          <a:xfrm>
            <a:off x="5649250" y="1459900"/>
            <a:ext cx="3137400" cy="2657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Wavelength = High Energy</a:t>
            </a:r>
            <a:endParaRPr/>
          </a:p>
        </p:txBody>
      </p:sp>
      <p:sp>
        <p:nvSpPr>
          <p:cNvPr id="382" name="Google Shape;382;p45"/>
          <p:cNvSpPr txBox="1"/>
          <p:nvPr/>
        </p:nvSpPr>
        <p:spPr>
          <a:xfrm>
            <a:off x="720000" y="1387600"/>
            <a:ext cx="4151700" cy="345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700">
                <a:latin typeface="Encode Sans"/>
                <a:ea typeface="Encode Sans"/>
                <a:cs typeface="Encode Sans"/>
                <a:sym typeface="Encode Sans"/>
              </a:rPr>
              <a:t>Shorter wavelengths have higher frequencies and more energy. For example, gamma rays have the shortest wavelengths and highest frequencies, while radio waves have the longest wavelengths and lowest frequencies.The electromagnetic spectrum is divided into different sections based on wavelength and frequency. These sections include radio waves, microwaves, infrared, visible light, ultraviolet, X-rays, and gamma rays.</a:t>
            </a:r>
            <a:endParaRPr sz="1700">
              <a:latin typeface="Encode Sans"/>
              <a:ea typeface="Encode Sans"/>
              <a:cs typeface="Encode Sans"/>
              <a:sym typeface="Encode Sans"/>
            </a:endParaRPr>
          </a:p>
        </p:txBody>
      </p:sp>
      <p:pic>
        <p:nvPicPr>
          <p:cNvPr id="383" name="Google Shape;383;p45"/>
          <p:cNvPicPr preferRelativeResize="0"/>
          <p:nvPr/>
        </p:nvPicPr>
        <p:blipFill>
          <a:blip r:embed="rId3">
            <a:alphaModFix/>
          </a:blip>
          <a:stretch>
            <a:fillRect/>
          </a:stretch>
        </p:blipFill>
        <p:spPr>
          <a:xfrm>
            <a:off x="5035875" y="1387600"/>
            <a:ext cx="3967500" cy="19377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46"/>
          <p:cNvSpPr txBox="1"/>
          <p:nvPr>
            <p:ph type="title"/>
          </p:nvPr>
        </p:nvSpPr>
        <p:spPr>
          <a:xfrm>
            <a:off x="3843475" y="1572491"/>
            <a:ext cx="4587300" cy="14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of EM waves</a:t>
            </a:r>
            <a:endParaRPr/>
          </a:p>
        </p:txBody>
      </p:sp>
      <p:sp>
        <p:nvSpPr>
          <p:cNvPr id="389" name="Google Shape;389;p46"/>
          <p:cNvSpPr txBox="1"/>
          <p:nvPr>
            <p:ph idx="2" type="title"/>
          </p:nvPr>
        </p:nvSpPr>
        <p:spPr>
          <a:xfrm>
            <a:off x="3883663" y="521212"/>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90" name="Google Shape;390;p46"/>
          <p:cNvSpPr txBox="1"/>
          <p:nvPr>
            <p:ph idx="1" type="subTitle"/>
          </p:nvPr>
        </p:nvSpPr>
        <p:spPr>
          <a:xfrm>
            <a:off x="3843475" y="3167398"/>
            <a:ext cx="26670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PA10. Krishnaraj Thadesar</a:t>
            </a:r>
            <a:endParaRPr/>
          </a:p>
        </p:txBody>
      </p:sp>
      <p:pic>
        <p:nvPicPr>
          <p:cNvPr id="391" name="Google Shape;391;p46"/>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392" name="Google Shape;392;p46"/>
          <p:cNvGrpSpPr/>
          <p:nvPr/>
        </p:nvGrpSpPr>
        <p:grpSpPr>
          <a:xfrm flipH="1">
            <a:off x="6520241" y="221001"/>
            <a:ext cx="1966880" cy="1229561"/>
            <a:chOff x="5692063" y="2878600"/>
            <a:chExt cx="2254562" cy="1409400"/>
          </a:xfrm>
        </p:grpSpPr>
        <p:sp>
          <p:nvSpPr>
            <p:cNvPr id="393" name="Google Shape;393;p46"/>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4" name="Google Shape;394;p46"/>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5" name="Google Shape;395;p46"/>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96" name="Google Shape;396;p46"/>
          <p:cNvGrpSpPr/>
          <p:nvPr/>
        </p:nvGrpSpPr>
        <p:grpSpPr>
          <a:xfrm rot="-5400000">
            <a:off x="1625968" y="3898026"/>
            <a:ext cx="534426" cy="877509"/>
            <a:chOff x="5741750" y="3809796"/>
            <a:chExt cx="674100" cy="1106709"/>
          </a:xfrm>
        </p:grpSpPr>
        <p:sp>
          <p:nvSpPr>
            <p:cNvPr id="397" name="Google Shape;397;p46"/>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8" name="Google Shape;398;p46"/>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a:t>Wireless Communication Security</a:t>
            </a:r>
            <a:endParaRPr/>
          </a:p>
        </p:txBody>
      </p:sp>
      <p:sp>
        <p:nvSpPr>
          <p:cNvPr id="404" name="Google Shape;404;p47"/>
          <p:cNvSpPr txBox="1"/>
          <p:nvPr/>
        </p:nvSpPr>
        <p:spPr>
          <a:xfrm>
            <a:off x="720000" y="1356875"/>
            <a:ext cx="73542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use of electromagnetic waves, particularly radio waves, to implement encryption measures and protect wireless communication channels from unauthorized access or interception.</a:t>
            </a:r>
            <a:endParaRPr sz="1800">
              <a:latin typeface="Encode Sans"/>
              <a:ea typeface="Encode Sans"/>
              <a:cs typeface="Encode Sans"/>
              <a:sym typeface="Encode Sans"/>
            </a:endParaRPr>
          </a:p>
          <a:p>
            <a:pPr indent="0" lvl="0" marL="45720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Secure Data Transmission: EM waves, especially radio waves, are applied to secure wireless communication channels through encryption protocols, ensuring the confidentiality of transmitted data.</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Prevention of Unauthorized Access: Utilizing EM waves helps prevent unauthorized access and eavesdropping, enhancing the overall security of wireless networks.</a:t>
            </a:r>
            <a:endParaRPr sz="1800">
              <a:latin typeface="Encode Sans"/>
              <a:ea typeface="Encode Sans"/>
              <a:cs typeface="Encode Sans"/>
              <a:sym typeface="Encode Sans"/>
            </a:endParaRPr>
          </a:p>
          <a:p>
            <a:pPr indent="0" lvl="0" marL="0" rtl="0" algn="l">
              <a:spcBef>
                <a:spcPts val="0"/>
              </a:spcBef>
              <a:spcAft>
                <a:spcPts val="0"/>
              </a:spcAft>
              <a:buNone/>
            </a:pPr>
            <a:r>
              <a:t/>
            </a:r>
            <a:endParaRPr sz="1800">
              <a:latin typeface="Encode Sans"/>
              <a:ea typeface="Encode Sans"/>
              <a:cs typeface="Encode Sans"/>
              <a:sym typeface="Encod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33" name="Google Shape;233;p30"/>
          <p:cNvSpPr txBox="1"/>
          <p:nvPr>
            <p:ph idx="3" type="subTitle"/>
          </p:nvPr>
        </p:nvSpPr>
        <p:spPr>
          <a:xfrm>
            <a:off x="720000" y="389958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p>
        </p:txBody>
      </p:sp>
      <p:sp>
        <p:nvSpPr>
          <p:cNvPr id="234" name="Google Shape;234;p30"/>
          <p:cNvSpPr txBox="1"/>
          <p:nvPr>
            <p:ph idx="1" type="subTitle"/>
          </p:nvPr>
        </p:nvSpPr>
        <p:spPr>
          <a:xfrm>
            <a:off x="720000" y="216639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5" name="Google Shape;235;p30"/>
          <p:cNvSpPr txBox="1"/>
          <p:nvPr>
            <p:ph idx="2" type="subTitle"/>
          </p:nvPr>
        </p:nvSpPr>
        <p:spPr>
          <a:xfrm>
            <a:off x="3419250" y="216639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6" name="Google Shape;236;p30"/>
          <p:cNvSpPr txBox="1"/>
          <p:nvPr>
            <p:ph idx="4" type="subTitle"/>
          </p:nvPr>
        </p:nvSpPr>
        <p:spPr>
          <a:xfrm>
            <a:off x="3419250" y="389958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7" name="Google Shape;237;p30"/>
          <p:cNvSpPr txBox="1"/>
          <p:nvPr>
            <p:ph idx="5" type="subTitle"/>
          </p:nvPr>
        </p:nvSpPr>
        <p:spPr>
          <a:xfrm>
            <a:off x="6118549" y="216639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8" name="Google Shape;238;p30"/>
          <p:cNvSpPr txBox="1"/>
          <p:nvPr>
            <p:ph idx="6" type="subTitle"/>
          </p:nvPr>
        </p:nvSpPr>
        <p:spPr>
          <a:xfrm>
            <a:off x="6118549" y="389958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39" name="Google Shape;239;p30"/>
          <p:cNvSpPr txBox="1"/>
          <p:nvPr>
            <p:ph idx="7" type="title"/>
          </p:nvPr>
        </p:nvSpPr>
        <p:spPr>
          <a:xfrm>
            <a:off x="720000" y="140822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40" name="Google Shape;240;p30"/>
          <p:cNvSpPr txBox="1"/>
          <p:nvPr>
            <p:ph idx="8" type="title"/>
          </p:nvPr>
        </p:nvSpPr>
        <p:spPr>
          <a:xfrm>
            <a:off x="720000" y="314081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41" name="Google Shape;241;p30"/>
          <p:cNvSpPr txBox="1"/>
          <p:nvPr>
            <p:ph idx="9" type="title"/>
          </p:nvPr>
        </p:nvSpPr>
        <p:spPr>
          <a:xfrm>
            <a:off x="3419250" y="140822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42" name="Google Shape;242;p30"/>
          <p:cNvSpPr txBox="1"/>
          <p:nvPr>
            <p:ph idx="13" type="title"/>
          </p:nvPr>
        </p:nvSpPr>
        <p:spPr>
          <a:xfrm>
            <a:off x="3419250" y="314081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43" name="Google Shape;243;p30"/>
          <p:cNvSpPr txBox="1"/>
          <p:nvPr>
            <p:ph idx="14" type="title"/>
          </p:nvPr>
        </p:nvSpPr>
        <p:spPr>
          <a:xfrm>
            <a:off x="6118549" y="140822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44" name="Google Shape;244;p30"/>
          <p:cNvSpPr txBox="1"/>
          <p:nvPr>
            <p:ph idx="15" type="title"/>
          </p:nvPr>
        </p:nvSpPr>
        <p:spPr>
          <a:xfrm>
            <a:off x="6118549" y="314081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45" name="Google Shape;245;p30"/>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46" name="Google Shape;246;p30"/>
          <p:cNvSpPr txBox="1"/>
          <p:nvPr>
            <p:ph idx="17" type="subTitle"/>
          </p:nvPr>
        </p:nvSpPr>
        <p:spPr>
          <a:xfrm>
            <a:off x="3419250"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Properties </a:t>
            </a:r>
            <a:endParaRPr/>
          </a:p>
        </p:txBody>
      </p:sp>
      <p:sp>
        <p:nvSpPr>
          <p:cNvPr id="247" name="Google Shape;247;p30"/>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a:t>
            </a:r>
            <a:endParaRPr/>
          </a:p>
        </p:txBody>
      </p:sp>
      <p:sp>
        <p:nvSpPr>
          <p:cNvPr id="248" name="Google Shape;248;p30"/>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Properties</a:t>
            </a:r>
            <a:endParaRPr/>
          </a:p>
        </p:txBody>
      </p:sp>
      <p:sp>
        <p:nvSpPr>
          <p:cNvPr id="249" name="Google Shape;249;p30"/>
          <p:cNvSpPr txBox="1"/>
          <p:nvPr>
            <p:ph idx="20" type="subTitle"/>
          </p:nvPr>
        </p:nvSpPr>
        <p:spPr>
          <a:xfrm>
            <a:off x="3419250"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Interactions</a:t>
            </a:r>
            <a:endParaRPr/>
          </a:p>
        </p:txBody>
      </p:sp>
      <p:sp>
        <p:nvSpPr>
          <p:cNvPr id="250" name="Google Shape;250;p30"/>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Activities</a:t>
            </a:r>
            <a:endParaRPr/>
          </a:p>
        </p:txBody>
      </p:sp>
      <p:grpSp>
        <p:nvGrpSpPr>
          <p:cNvPr id="251" name="Google Shape;251;p30"/>
          <p:cNvGrpSpPr/>
          <p:nvPr/>
        </p:nvGrpSpPr>
        <p:grpSpPr>
          <a:xfrm>
            <a:off x="7932104" y="255930"/>
            <a:ext cx="997327" cy="567147"/>
            <a:chOff x="5692063" y="3258250"/>
            <a:chExt cx="1143200" cy="650100"/>
          </a:xfrm>
        </p:grpSpPr>
        <p:sp>
          <p:nvSpPr>
            <p:cNvPr id="252" name="Google Shape;252;p30"/>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3" name="Google Shape;253;p30"/>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8"/>
          <p:cNvPicPr preferRelativeResize="0"/>
          <p:nvPr/>
        </p:nvPicPr>
        <p:blipFill>
          <a:blip r:embed="rId3">
            <a:alphaModFix/>
          </a:blip>
          <a:stretch>
            <a:fillRect/>
          </a:stretch>
        </p:blipFill>
        <p:spPr>
          <a:xfrm>
            <a:off x="1323725" y="745375"/>
            <a:ext cx="5839918"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RFID Technology</a:t>
            </a:r>
            <a:endParaRPr/>
          </a:p>
        </p:txBody>
      </p:sp>
      <p:sp>
        <p:nvSpPr>
          <p:cNvPr id="415" name="Google Shape;415;p49"/>
          <p:cNvSpPr txBox="1"/>
          <p:nvPr/>
        </p:nvSpPr>
        <p:spPr>
          <a:xfrm>
            <a:off x="720000" y="1356875"/>
            <a:ext cx="7354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application of electromagnetic waves, particularly radio frequencies, for the purpose of identifying and tracking objects in a variety of industries, leading to improved operational efficiency.</a:t>
            </a:r>
            <a:endParaRPr sz="1800">
              <a:latin typeface="Encode Sans"/>
              <a:ea typeface="Encode Sans"/>
              <a:cs typeface="Encode Sans"/>
              <a:sym typeface="Encode Sans"/>
            </a:endParaRPr>
          </a:p>
          <a:p>
            <a:pPr indent="0" lvl="0" marL="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Object Identification: EM waves, in the form of radio frequency signals, are used in RFID technology to identify and track objects efficiently, providing benefits in supply chain visibility and inventory control.</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Enhanced Management: RFID enables the efficient tracking and management of tagged items, enhancing processes such as inventory management and logistics.</a:t>
            </a:r>
            <a:endParaRPr sz="1800">
              <a:latin typeface="Encode Sans"/>
              <a:ea typeface="Encode Sans"/>
              <a:cs typeface="Encode Sans"/>
              <a:sym typeface="Encod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0"/>
          <p:cNvPicPr preferRelativeResize="0"/>
          <p:nvPr/>
        </p:nvPicPr>
        <p:blipFill>
          <a:blip r:embed="rId3">
            <a:alphaModFix/>
          </a:blip>
          <a:stretch>
            <a:fillRect/>
          </a:stretch>
        </p:blipFill>
        <p:spPr>
          <a:xfrm>
            <a:off x="541173" y="438675"/>
            <a:ext cx="4288775" cy="2423150"/>
          </a:xfrm>
          <a:prstGeom prst="rect">
            <a:avLst/>
          </a:prstGeom>
          <a:noFill/>
          <a:ln>
            <a:noFill/>
          </a:ln>
        </p:spPr>
      </p:pic>
      <p:pic>
        <p:nvPicPr>
          <p:cNvPr id="421" name="Google Shape;421;p50"/>
          <p:cNvPicPr preferRelativeResize="0"/>
          <p:nvPr/>
        </p:nvPicPr>
        <p:blipFill>
          <a:blip r:embed="rId4">
            <a:alphaModFix/>
          </a:blip>
          <a:stretch>
            <a:fillRect/>
          </a:stretch>
        </p:blipFill>
        <p:spPr>
          <a:xfrm>
            <a:off x="5027425" y="812650"/>
            <a:ext cx="4010645" cy="2367725"/>
          </a:xfrm>
          <a:prstGeom prst="rect">
            <a:avLst/>
          </a:prstGeom>
          <a:noFill/>
          <a:ln>
            <a:noFill/>
          </a:ln>
        </p:spPr>
      </p:pic>
      <p:pic>
        <p:nvPicPr>
          <p:cNvPr id="422" name="Google Shape;422;p50"/>
          <p:cNvPicPr preferRelativeResize="0"/>
          <p:nvPr/>
        </p:nvPicPr>
        <p:blipFill>
          <a:blip r:embed="rId5">
            <a:alphaModFix/>
          </a:blip>
          <a:stretch>
            <a:fillRect/>
          </a:stretch>
        </p:blipFill>
        <p:spPr>
          <a:xfrm>
            <a:off x="1779700" y="3050575"/>
            <a:ext cx="1951550" cy="1951550"/>
          </a:xfrm>
          <a:prstGeom prst="rect">
            <a:avLst/>
          </a:prstGeom>
          <a:noFill/>
          <a:ln>
            <a:noFill/>
          </a:ln>
        </p:spPr>
      </p:pic>
      <p:pic>
        <p:nvPicPr>
          <p:cNvPr id="423" name="Google Shape;423;p50"/>
          <p:cNvPicPr preferRelativeResize="0"/>
          <p:nvPr/>
        </p:nvPicPr>
        <p:blipFill>
          <a:blip r:embed="rId6">
            <a:alphaModFix/>
          </a:blip>
          <a:stretch>
            <a:fillRect/>
          </a:stretch>
        </p:blipFill>
        <p:spPr>
          <a:xfrm>
            <a:off x="5334675" y="3427150"/>
            <a:ext cx="2095500" cy="1657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t>
            </a:r>
            <a:r>
              <a:rPr lang="en"/>
              <a:t>Mobile Phone Networks</a:t>
            </a:r>
            <a:endParaRPr/>
          </a:p>
        </p:txBody>
      </p:sp>
      <p:sp>
        <p:nvSpPr>
          <p:cNvPr id="429" name="Google Shape;429;p51"/>
          <p:cNvSpPr txBox="1"/>
          <p:nvPr/>
        </p:nvSpPr>
        <p:spPr>
          <a:xfrm>
            <a:off x="720000" y="1356875"/>
            <a:ext cx="73542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utilization of electromagnetic waves, particularly microwaves, in the infrastructure of mobile networks to enable efficient data transmission and reliable communication between cell towers and mobile devices.</a:t>
            </a:r>
            <a:endParaRPr sz="1800">
              <a:latin typeface="Encode Sans"/>
              <a:ea typeface="Encode Sans"/>
              <a:cs typeface="Encode Sans"/>
              <a:sym typeface="Encode Sans"/>
            </a:endParaRPr>
          </a:p>
          <a:p>
            <a:pPr indent="0" lvl="0" marL="45720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Data Transmission: Microwaves in mobile phone networks facilitate the high-speed transmission of data between cell towers and mobile devices, supporting the growing demand for mobile data services.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Reliable Communication: EM waves play a crucial role in ensuring reliable and fast communication in mobile phone networks, contributing to the seamless operation of mobile services.</a:t>
            </a:r>
            <a:endParaRPr sz="1800">
              <a:latin typeface="Encode Sans"/>
              <a:ea typeface="Encode Sans"/>
              <a:cs typeface="Encode Sans"/>
              <a:sym typeface="Encod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2"/>
          <p:cNvPicPr preferRelativeResize="0"/>
          <p:nvPr/>
        </p:nvPicPr>
        <p:blipFill>
          <a:blip r:embed="rId3">
            <a:alphaModFix/>
          </a:blip>
          <a:stretch>
            <a:fillRect/>
          </a:stretch>
        </p:blipFill>
        <p:spPr>
          <a:xfrm>
            <a:off x="2617975" y="611125"/>
            <a:ext cx="3767150" cy="392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txBox="1"/>
          <p:nvPr>
            <p:ph type="title"/>
          </p:nvPr>
        </p:nvSpPr>
        <p:spPr>
          <a:xfrm>
            <a:off x="230900" y="445025"/>
            <a:ext cx="77040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4. </a:t>
            </a:r>
            <a:r>
              <a:rPr lang="en"/>
              <a:t>Wireless Keyboards and Mice</a:t>
            </a:r>
            <a:endParaRPr/>
          </a:p>
        </p:txBody>
      </p:sp>
      <p:sp>
        <p:nvSpPr>
          <p:cNvPr id="440" name="Google Shape;440;p53"/>
          <p:cNvSpPr txBox="1"/>
          <p:nvPr/>
        </p:nvSpPr>
        <p:spPr>
          <a:xfrm>
            <a:off x="720000" y="1356875"/>
            <a:ext cx="7354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use of electromagnetic waves to establish wireless communication between computers and input devices, such as keyboards and mice, offering users a more flexible and uncluttered computing experience.</a:t>
            </a:r>
            <a:endParaRPr sz="1800">
              <a:latin typeface="Encode Sans"/>
              <a:ea typeface="Encode Sans"/>
              <a:cs typeface="Encode Sans"/>
              <a:sym typeface="Encode Sans"/>
            </a:endParaRPr>
          </a:p>
          <a:p>
            <a:pPr indent="0" lvl="0" marL="45720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Cable-Free Peripherals: EM waves enable wireless communication in keyboards and mice, providing users with cable-free peripherals for increased flexibility and convenience.</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Addressing Workspace Needs: The application of EM waves in wireless peripherals addresses the need for cable-free solutions, improving workspace organization and reducing clutter.</a:t>
            </a:r>
            <a:endParaRPr sz="1800">
              <a:latin typeface="Encode Sans"/>
              <a:ea typeface="Encode Sans"/>
              <a:cs typeface="Encode Sans"/>
              <a:sym typeface="Encod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4"/>
          <p:cNvPicPr preferRelativeResize="0"/>
          <p:nvPr/>
        </p:nvPicPr>
        <p:blipFill>
          <a:blip r:embed="rId3">
            <a:alphaModFix/>
          </a:blip>
          <a:stretch>
            <a:fillRect/>
          </a:stretch>
        </p:blipFill>
        <p:spPr>
          <a:xfrm>
            <a:off x="421875" y="858599"/>
            <a:ext cx="3735525" cy="3735525"/>
          </a:xfrm>
          <a:prstGeom prst="rect">
            <a:avLst/>
          </a:prstGeom>
          <a:noFill/>
          <a:ln>
            <a:noFill/>
          </a:ln>
        </p:spPr>
      </p:pic>
      <p:pic>
        <p:nvPicPr>
          <p:cNvPr id="446" name="Google Shape;446;p54"/>
          <p:cNvPicPr preferRelativeResize="0"/>
          <p:nvPr/>
        </p:nvPicPr>
        <p:blipFill>
          <a:blip r:embed="rId4">
            <a:alphaModFix/>
          </a:blip>
          <a:stretch>
            <a:fillRect/>
          </a:stretch>
        </p:blipFill>
        <p:spPr>
          <a:xfrm>
            <a:off x="4828375" y="920723"/>
            <a:ext cx="3302050" cy="3302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5"/>
          <p:cNvSpPr txBox="1"/>
          <p:nvPr>
            <p:ph type="title"/>
          </p:nvPr>
        </p:nvSpPr>
        <p:spPr>
          <a:xfrm>
            <a:off x="488300" y="509400"/>
            <a:ext cx="77040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5. </a:t>
            </a:r>
            <a:r>
              <a:rPr lang="en"/>
              <a:t>Jamming and Spoofing Detection</a:t>
            </a:r>
            <a:endParaRPr/>
          </a:p>
        </p:txBody>
      </p:sp>
      <p:sp>
        <p:nvSpPr>
          <p:cNvPr id="452" name="Google Shape;452;p55"/>
          <p:cNvSpPr txBox="1"/>
          <p:nvPr/>
        </p:nvSpPr>
        <p:spPr>
          <a:xfrm>
            <a:off x="720000" y="1356875"/>
            <a:ext cx="7354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utilization of electromagnetic wave analysis to identify and counteract security threats, such as jamming and spoofing, in wireless communication, enhancing the overall security of networks.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Security Threat Mitigation: EM wave analysis is applied to detect and mitigate security threats such as jamming and spoofing attempts in wireless communication, safeguarding the integrity of communication channels.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Counteracting Unauthorized Activities: The detection of attempts to disrupt or manipulate EM waves helps counteract unauthorized activities, preventing potential threats to wireless networks.</a:t>
            </a:r>
            <a:endParaRPr sz="1800">
              <a:latin typeface="Encode Sans"/>
              <a:ea typeface="Encode Sans"/>
              <a:cs typeface="Encode Sans"/>
              <a:sym typeface="Encod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6"/>
          <p:cNvPicPr preferRelativeResize="0"/>
          <p:nvPr/>
        </p:nvPicPr>
        <p:blipFill>
          <a:blip r:embed="rId3">
            <a:alphaModFix/>
          </a:blip>
          <a:stretch>
            <a:fillRect/>
          </a:stretch>
        </p:blipFill>
        <p:spPr>
          <a:xfrm>
            <a:off x="907400" y="695075"/>
            <a:ext cx="3977901" cy="2237575"/>
          </a:xfrm>
          <a:prstGeom prst="rect">
            <a:avLst/>
          </a:prstGeom>
          <a:noFill/>
          <a:ln>
            <a:noFill/>
          </a:ln>
        </p:spPr>
      </p:pic>
      <p:pic>
        <p:nvPicPr>
          <p:cNvPr id="458" name="Google Shape;458;p56"/>
          <p:cNvPicPr preferRelativeResize="0"/>
          <p:nvPr/>
        </p:nvPicPr>
        <p:blipFill>
          <a:blip r:embed="rId4">
            <a:alphaModFix/>
          </a:blip>
          <a:stretch>
            <a:fillRect/>
          </a:stretch>
        </p:blipFill>
        <p:spPr>
          <a:xfrm>
            <a:off x="5143876" y="860225"/>
            <a:ext cx="3371850" cy="1352550"/>
          </a:xfrm>
          <a:prstGeom prst="rect">
            <a:avLst/>
          </a:prstGeom>
          <a:noFill/>
          <a:ln>
            <a:noFill/>
          </a:ln>
        </p:spPr>
      </p:pic>
      <p:pic>
        <p:nvPicPr>
          <p:cNvPr id="459" name="Google Shape;459;p56"/>
          <p:cNvPicPr preferRelativeResize="0"/>
          <p:nvPr/>
        </p:nvPicPr>
        <p:blipFill>
          <a:blip r:embed="rId5">
            <a:alphaModFix/>
          </a:blip>
          <a:stretch>
            <a:fillRect/>
          </a:stretch>
        </p:blipFill>
        <p:spPr>
          <a:xfrm>
            <a:off x="1072575" y="3061450"/>
            <a:ext cx="1906050" cy="1906050"/>
          </a:xfrm>
          <a:prstGeom prst="rect">
            <a:avLst/>
          </a:prstGeom>
          <a:noFill/>
          <a:ln>
            <a:noFill/>
          </a:ln>
        </p:spPr>
      </p:pic>
      <p:pic>
        <p:nvPicPr>
          <p:cNvPr id="460" name="Google Shape;460;p56"/>
          <p:cNvPicPr preferRelativeResize="0"/>
          <p:nvPr/>
        </p:nvPicPr>
        <p:blipFill>
          <a:blip r:embed="rId6">
            <a:alphaModFix/>
          </a:blip>
          <a:stretch>
            <a:fillRect/>
          </a:stretch>
        </p:blipFill>
        <p:spPr>
          <a:xfrm>
            <a:off x="5254475" y="2932650"/>
            <a:ext cx="1906050" cy="190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ph type="title"/>
          </p:nvPr>
        </p:nvSpPr>
        <p:spPr>
          <a:xfrm>
            <a:off x="370200" y="457900"/>
            <a:ext cx="77040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6. </a:t>
            </a:r>
            <a:r>
              <a:rPr lang="en"/>
              <a:t>Faraday Cages for Mobile Security</a:t>
            </a:r>
            <a:endParaRPr/>
          </a:p>
        </p:txBody>
      </p:sp>
      <p:sp>
        <p:nvSpPr>
          <p:cNvPr id="466" name="Google Shape;466;p57"/>
          <p:cNvSpPr txBox="1"/>
          <p:nvPr/>
        </p:nvSpPr>
        <p:spPr>
          <a:xfrm>
            <a:off x="720000" y="1356875"/>
            <a:ext cx="73542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application of EM wave principles in constructing Faraday cages to isolate mobile devices from external electromagnetic signals, ensuring a secure environment for sensitive operations.</a:t>
            </a:r>
            <a:endParaRPr sz="1800">
              <a:latin typeface="Encode Sans"/>
              <a:ea typeface="Encode Sans"/>
              <a:cs typeface="Encode Sans"/>
              <a:sym typeface="Encode Sans"/>
            </a:endParaRPr>
          </a:p>
          <a:p>
            <a:pPr indent="0" lvl="0" marL="0" rtl="0" algn="l">
              <a:spcBef>
                <a:spcPts val="0"/>
              </a:spcBef>
              <a:spcAft>
                <a:spcPts val="0"/>
              </a:spcAft>
              <a:buNone/>
            </a:pPr>
            <a:r>
              <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Isolation from External Signals Faraday cages, utilizing EM wave principles, isolate mobile devices from external electromagnetic signals, providing a secure environment for sensitive operations.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Security in Controlled Spaces The application of Faraday cages enhances security in controlled spaces by blocking external EM signals and preventing potential security breaches.</a:t>
            </a:r>
            <a:endParaRPr sz="1800">
              <a:latin typeface="Encode Sans"/>
              <a:ea typeface="Encode Sans"/>
              <a:cs typeface="Encode Sans"/>
              <a:sym typeface="Encod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31"/>
          <p:cNvSpPr txBox="1"/>
          <p:nvPr>
            <p:ph type="title"/>
          </p:nvPr>
        </p:nvSpPr>
        <p:spPr>
          <a:xfrm>
            <a:off x="3843475" y="2166912"/>
            <a:ext cx="4587300" cy="86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EM Waves</a:t>
            </a:r>
            <a:endParaRPr/>
          </a:p>
        </p:txBody>
      </p:sp>
      <p:sp>
        <p:nvSpPr>
          <p:cNvPr id="259" name="Google Shape;259;p31"/>
          <p:cNvSpPr txBox="1"/>
          <p:nvPr>
            <p:ph idx="2" type="title"/>
          </p:nvPr>
        </p:nvSpPr>
        <p:spPr>
          <a:xfrm>
            <a:off x="3854188" y="307237"/>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0" name="Google Shape;260;p31"/>
          <p:cNvSpPr txBox="1"/>
          <p:nvPr>
            <p:ph idx="1" type="subTitle"/>
          </p:nvPr>
        </p:nvSpPr>
        <p:spPr>
          <a:xfrm>
            <a:off x="3843475" y="3167388"/>
            <a:ext cx="26178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PA06. Vedang Khare</a:t>
            </a:r>
            <a:endParaRPr/>
          </a:p>
        </p:txBody>
      </p:sp>
      <p:pic>
        <p:nvPicPr>
          <p:cNvPr id="261" name="Google Shape;261;p31"/>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262" name="Google Shape;262;p31"/>
          <p:cNvGrpSpPr/>
          <p:nvPr/>
        </p:nvGrpSpPr>
        <p:grpSpPr>
          <a:xfrm flipH="1">
            <a:off x="6520241" y="221001"/>
            <a:ext cx="1966880" cy="1229561"/>
            <a:chOff x="5692063" y="2878600"/>
            <a:chExt cx="2254562" cy="1409400"/>
          </a:xfrm>
        </p:grpSpPr>
        <p:sp>
          <p:nvSpPr>
            <p:cNvPr id="263" name="Google Shape;263;p31"/>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4" name="Google Shape;264;p31"/>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5" name="Google Shape;265;p31"/>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66" name="Google Shape;266;p31"/>
          <p:cNvGrpSpPr/>
          <p:nvPr/>
        </p:nvGrpSpPr>
        <p:grpSpPr>
          <a:xfrm rot="-5400000">
            <a:off x="1625968" y="3898026"/>
            <a:ext cx="534426" cy="877509"/>
            <a:chOff x="5741750" y="3809796"/>
            <a:chExt cx="674100" cy="1106709"/>
          </a:xfrm>
        </p:grpSpPr>
        <p:sp>
          <p:nvSpPr>
            <p:cNvPr id="267" name="Google Shape;267;p31"/>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 name="Google Shape;268;p31"/>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8"/>
          <p:cNvPicPr preferRelativeResize="0"/>
          <p:nvPr/>
        </p:nvPicPr>
        <p:blipFill>
          <a:blip r:embed="rId3">
            <a:alphaModFix/>
          </a:blip>
          <a:stretch>
            <a:fillRect/>
          </a:stretch>
        </p:blipFill>
        <p:spPr>
          <a:xfrm>
            <a:off x="1209350" y="754075"/>
            <a:ext cx="6725299" cy="3782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a:t>
            </a:r>
            <a:r>
              <a:rPr lang="en"/>
              <a:t>Electromagnetic Pulse (EMP) Shielding</a:t>
            </a:r>
            <a:endParaRPr/>
          </a:p>
        </p:txBody>
      </p:sp>
      <p:sp>
        <p:nvSpPr>
          <p:cNvPr id="477" name="Google Shape;477;p59"/>
          <p:cNvSpPr txBox="1"/>
          <p:nvPr/>
        </p:nvSpPr>
        <p:spPr>
          <a:xfrm>
            <a:off x="720000" y="1356875"/>
            <a:ext cx="7354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The use of electromagnetic wave shielding to protect electronic devices and critical infrastructure from damage caused by electromagnetic pulses (EMPs), ensuring the continued reliability of electronic systems.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Protection from EMP Attacks: EM wave shielding is applied to protect electronic devices from damage caused by electromagnetic pulses, safeguarding critical infrastructure from potential EMP attacks.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Ensuring Electronic System Reliability: The application of EM wave shielding ensures the reliability of electronic systems in challenging environments, preventing disruptions caused by EMP events.</a:t>
            </a:r>
            <a:endParaRPr sz="1800">
              <a:latin typeface="Encode Sans"/>
              <a:ea typeface="Encode Sans"/>
              <a:cs typeface="Encode Sans"/>
              <a:sym typeface="Encod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60"/>
          <p:cNvPicPr preferRelativeResize="0"/>
          <p:nvPr/>
        </p:nvPicPr>
        <p:blipFill>
          <a:blip r:embed="rId3">
            <a:alphaModFix/>
          </a:blip>
          <a:stretch>
            <a:fillRect/>
          </a:stretch>
        </p:blipFill>
        <p:spPr>
          <a:xfrm>
            <a:off x="2370225" y="152400"/>
            <a:ext cx="4838700"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Vital Uses</a:t>
            </a:r>
            <a:endParaRPr/>
          </a:p>
        </p:txBody>
      </p:sp>
      <p:sp>
        <p:nvSpPr>
          <p:cNvPr id="488" name="Google Shape;488;p61"/>
          <p:cNvSpPr txBox="1"/>
          <p:nvPr/>
        </p:nvSpPr>
        <p:spPr>
          <a:xfrm>
            <a:off x="720000" y="1356875"/>
            <a:ext cx="73542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Medical Imaging</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Broadcasting and Television</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Satellite Communication</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Radar Systems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Global Positioning System (GPS)</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Wireless Power Transmission</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Industrial Heating and Processing</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Non-Destructive Testing</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Environmental Monitoring</a:t>
            </a:r>
            <a:endParaRPr sz="1800">
              <a:latin typeface="Encode Sans"/>
              <a:ea typeface="Encode Sans"/>
              <a:cs typeface="Encode Sans"/>
              <a:sym typeface="Encode Sans"/>
            </a:endParaRPr>
          </a:p>
          <a:p>
            <a:pPr indent="-342900" lvl="0" marL="457200" rtl="0" algn="l">
              <a:spcBef>
                <a:spcPts val="0"/>
              </a:spcBef>
              <a:spcAft>
                <a:spcPts val="0"/>
              </a:spcAft>
              <a:buSzPts val="1800"/>
              <a:buFont typeface="Encode Sans"/>
              <a:buChar char="●"/>
            </a:pPr>
            <a:r>
              <a:rPr lang="en" sz="1800">
                <a:latin typeface="Encode Sans"/>
                <a:ea typeface="Encode Sans"/>
                <a:cs typeface="Encode Sans"/>
                <a:sym typeface="Encode Sans"/>
              </a:rPr>
              <a:t>Wireless Sensor Networks</a:t>
            </a:r>
            <a:endParaRPr sz="1800">
              <a:latin typeface="Encode Sans"/>
              <a:ea typeface="Encode Sans"/>
              <a:cs typeface="Encode Sans"/>
              <a:sym typeface="Encod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62"/>
          <p:cNvSpPr txBox="1"/>
          <p:nvPr>
            <p:ph type="title"/>
          </p:nvPr>
        </p:nvSpPr>
        <p:spPr>
          <a:xfrm>
            <a:off x="3843475" y="1572491"/>
            <a:ext cx="4587300" cy="14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Exploitation &amp; Hacking</a:t>
            </a:r>
            <a:endParaRPr/>
          </a:p>
        </p:txBody>
      </p:sp>
      <p:sp>
        <p:nvSpPr>
          <p:cNvPr id="494" name="Google Shape;494;p62"/>
          <p:cNvSpPr txBox="1"/>
          <p:nvPr>
            <p:ph idx="2" type="title"/>
          </p:nvPr>
        </p:nvSpPr>
        <p:spPr>
          <a:xfrm>
            <a:off x="3883663" y="521212"/>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95" name="Google Shape;495;p62"/>
          <p:cNvSpPr txBox="1"/>
          <p:nvPr>
            <p:ph idx="1" type="subTitle"/>
          </p:nvPr>
        </p:nvSpPr>
        <p:spPr>
          <a:xfrm>
            <a:off x="3843475" y="3167398"/>
            <a:ext cx="26670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PA24. Saubhagya Singh</a:t>
            </a:r>
            <a:endParaRPr/>
          </a:p>
        </p:txBody>
      </p:sp>
      <p:pic>
        <p:nvPicPr>
          <p:cNvPr id="496" name="Google Shape;496;p62"/>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497" name="Google Shape;497;p62"/>
          <p:cNvGrpSpPr/>
          <p:nvPr/>
        </p:nvGrpSpPr>
        <p:grpSpPr>
          <a:xfrm flipH="1">
            <a:off x="6520241" y="221001"/>
            <a:ext cx="1966880" cy="1229561"/>
            <a:chOff x="5692063" y="2878600"/>
            <a:chExt cx="2254562" cy="1409400"/>
          </a:xfrm>
        </p:grpSpPr>
        <p:sp>
          <p:nvSpPr>
            <p:cNvPr id="498" name="Google Shape;498;p62"/>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9" name="Google Shape;499;p62"/>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0" name="Google Shape;500;p62"/>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501" name="Google Shape;501;p62"/>
          <p:cNvGrpSpPr/>
          <p:nvPr/>
        </p:nvGrpSpPr>
        <p:grpSpPr>
          <a:xfrm rot="-5400000">
            <a:off x="1625968" y="3898026"/>
            <a:ext cx="534426" cy="877509"/>
            <a:chOff x="5741750" y="3809796"/>
            <a:chExt cx="674100" cy="1106709"/>
          </a:xfrm>
        </p:grpSpPr>
        <p:sp>
          <p:nvSpPr>
            <p:cNvPr id="502" name="Google Shape;502;p62"/>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3" name="Google Shape;503;p62"/>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916675" y="56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WiFi Hacking in Relation to EM Waves</a:t>
            </a:r>
            <a:endParaRPr/>
          </a:p>
        </p:txBody>
      </p:sp>
      <p:sp>
        <p:nvSpPr>
          <p:cNvPr id="509" name="Google Shape;509;p63"/>
          <p:cNvSpPr txBox="1"/>
          <p:nvPr/>
        </p:nvSpPr>
        <p:spPr>
          <a:xfrm>
            <a:off x="916675" y="1399025"/>
            <a:ext cx="7281000" cy="31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Encode Sans"/>
                <a:ea typeface="Encode Sans"/>
                <a:cs typeface="Encode Sans"/>
                <a:sym typeface="Encode Sans"/>
              </a:rPr>
              <a:t>Electromagnetic waves, including radio waves, are used for transmitting information wirelessly, and Wi-Fi operates within the radio frequency (RF) spectrum. Wi-Fi, short for Wireless Fidelity, is a technology that allows devices to exchange data wirelessly using radio waves within the electromagnetic spectrum.</a:t>
            </a:r>
            <a:endParaRPr sz="1600">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sz="1600">
              <a:solidFill>
                <a:schemeClr val="dk1"/>
              </a:solidFill>
              <a:latin typeface="Encode Sans"/>
              <a:ea typeface="Encode Sans"/>
              <a:cs typeface="Encode Sans"/>
              <a:sym typeface="Encode Sans"/>
            </a:endParaRPr>
          </a:p>
          <a:p>
            <a:pPr indent="0" lvl="0" marL="0" rtl="0" algn="l">
              <a:spcBef>
                <a:spcPts val="0"/>
              </a:spcBef>
              <a:spcAft>
                <a:spcPts val="0"/>
              </a:spcAft>
              <a:buNone/>
            </a:pPr>
            <a:r>
              <a:rPr lang="en" sz="1600">
                <a:solidFill>
                  <a:schemeClr val="dk1"/>
                </a:solidFill>
                <a:latin typeface="Encode Sans"/>
                <a:ea typeface="Encode Sans"/>
                <a:cs typeface="Encode Sans"/>
                <a:sym typeface="Encode Sans"/>
              </a:rPr>
              <a:t>The relation between electromagnetic waves and </a:t>
            </a:r>
            <a:r>
              <a:rPr lang="en" sz="1600">
                <a:solidFill>
                  <a:schemeClr val="dk1"/>
                </a:solidFill>
                <a:latin typeface="Encode Sans"/>
                <a:ea typeface="Encode Sans"/>
                <a:cs typeface="Encode Sans"/>
                <a:sym typeface="Encode Sans"/>
              </a:rPr>
              <a:t>Wifi</a:t>
            </a:r>
            <a:r>
              <a:rPr lang="en" sz="1600">
                <a:solidFill>
                  <a:schemeClr val="dk1"/>
                </a:solidFill>
                <a:latin typeface="Encode Sans"/>
                <a:ea typeface="Encode Sans"/>
                <a:cs typeface="Encode Sans"/>
                <a:sym typeface="Encode Sans"/>
              </a:rPr>
              <a:t> hacking lies in the fact that Wi-Fi signals are a form of electromagnetic radiation, specifically radio waves. When we refer to </a:t>
            </a:r>
            <a:r>
              <a:rPr lang="en" sz="1600">
                <a:solidFill>
                  <a:schemeClr val="dk1"/>
                </a:solidFill>
                <a:latin typeface="Encode Sans"/>
                <a:ea typeface="Encode Sans"/>
                <a:cs typeface="Encode Sans"/>
                <a:sym typeface="Encode Sans"/>
              </a:rPr>
              <a:t>Wifi</a:t>
            </a:r>
            <a:r>
              <a:rPr lang="en" sz="1600">
                <a:solidFill>
                  <a:schemeClr val="dk1"/>
                </a:solidFill>
                <a:latin typeface="Encode Sans"/>
                <a:ea typeface="Encode Sans"/>
                <a:cs typeface="Encode Sans"/>
                <a:sym typeface="Encode Sans"/>
              </a:rPr>
              <a:t> hacking, it typically involves unauthorized access to a Wi-Fi network for various purposes, such as eavesdropping on communication, stealing sensitive information, or using the network's resources without permission.</a:t>
            </a:r>
            <a:endParaRPr sz="1600">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sz="1600">
              <a:solidFill>
                <a:schemeClr val="dk1"/>
              </a:solidFill>
              <a:latin typeface="Encode Sans"/>
              <a:ea typeface="Encode Sans"/>
              <a:cs typeface="Encode Sans"/>
              <a:sym typeface="Encod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Attacks</a:t>
            </a:r>
            <a:endParaRPr/>
          </a:p>
        </p:txBody>
      </p:sp>
      <p:sp>
        <p:nvSpPr>
          <p:cNvPr id="515" name="Google Shape;515;p64"/>
          <p:cNvSpPr txBox="1"/>
          <p:nvPr/>
        </p:nvSpPr>
        <p:spPr>
          <a:xfrm>
            <a:off x="651450" y="1532975"/>
            <a:ext cx="7841100" cy="29073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Brute Force Attacks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Dictionary Attacks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WPS PIN Attacks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Packet Sniffing</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Evil Twin Attacks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Rogue Access Points</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Phishing</a:t>
            </a:r>
            <a:endParaRPr sz="2100">
              <a:solidFill>
                <a:schemeClr val="dk1"/>
              </a:solidFill>
              <a:latin typeface="Encode Sans"/>
              <a:ea typeface="Encode Sans"/>
              <a:cs typeface="Encode Sans"/>
              <a:sym typeface="Encode Sans"/>
            </a:endParaRPr>
          </a:p>
          <a:p>
            <a:pPr indent="-361950" lvl="0" marL="457200" rtl="0" algn="l">
              <a:spcBef>
                <a:spcPts val="0"/>
              </a:spcBef>
              <a:spcAft>
                <a:spcPts val="0"/>
              </a:spcAft>
              <a:buClr>
                <a:schemeClr val="dk1"/>
              </a:buClr>
              <a:buSzPts val="2100"/>
              <a:buFont typeface="Encode Sans"/>
              <a:buChar char="●"/>
            </a:pPr>
            <a:r>
              <a:rPr lang="en" sz="2100">
                <a:solidFill>
                  <a:schemeClr val="dk1"/>
                </a:solidFill>
                <a:latin typeface="Encode Sans"/>
                <a:ea typeface="Encode Sans"/>
                <a:cs typeface="Encode Sans"/>
                <a:sym typeface="Encode Sans"/>
              </a:rPr>
              <a:t>Man-in-the-Middle Attacks</a:t>
            </a:r>
            <a:endParaRPr sz="2100">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sz="1500">
              <a:solidFill>
                <a:schemeClr val="dk1"/>
              </a:solidFill>
              <a:latin typeface="Encode Sans"/>
              <a:ea typeface="Encode Sans"/>
              <a:cs typeface="Encode Sans"/>
              <a:sym typeface="Encod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5"/>
          <p:cNvSpPr txBox="1"/>
          <p:nvPr>
            <p:ph type="title"/>
          </p:nvPr>
        </p:nvSpPr>
        <p:spPr>
          <a:xfrm>
            <a:off x="720000" y="456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BlueTooth Hacking</a:t>
            </a:r>
            <a:endParaRPr/>
          </a:p>
        </p:txBody>
      </p:sp>
      <p:sp>
        <p:nvSpPr>
          <p:cNvPr id="521" name="Google Shape;521;p65"/>
          <p:cNvSpPr txBox="1"/>
          <p:nvPr/>
        </p:nvSpPr>
        <p:spPr>
          <a:xfrm>
            <a:off x="4330875" y="1304650"/>
            <a:ext cx="4480200" cy="2759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Bluejacking:Sending unsolicited messages to Bluetooth devices.</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Bluesnarfing:Unauthorized access to information on a Bluetooth device.</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Bluebugging:Taking control of a Bluetooth device, including making calls and sending texts.</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Denial of Service (DoS) Attacks:Disrupting normal Bluetooth device functioning through overwhelming connection requests.</a:t>
            </a:r>
            <a:endParaRPr sz="1900">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sz="1900">
              <a:solidFill>
                <a:schemeClr val="dk1"/>
              </a:solidFill>
              <a:latin typeface="Encode Sans"/>
              <a:ea typeface="Encode Sans"/>
              <a:cs typeface="Encode Sans"/>
              <a:sym typeface="Encode Sans"/>
            </a:endParaRPr>
          </a:p>
        </p:txBody>
      </p:sp>
      <p:pic>
        <p:nvPicPr>
          <p:cNvPr id="522" name="Google Shape;522;p65"/>
          <p:cNvPicPr preferRelativeResize="0"/>
          <p:nvPr/>
        </p:nvPicPr>
        <p:blipFill>
          <a:blip r:embed="rId3">
            <a:alphaModFix/>
          </a:blip>
          <a:stretch>
            <a:fillRect/>
          </a:stretch>
        </p:blipFill>
        <p:spPr>
          <a:xfrm>
            <a:off x="587950" y="1245852"/>
            <a:ext cx="3527872" cy="36104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6"/>
          <p:cNvSpPr txBox="1"/>
          <p:nvPr>
            <p:ph type="title"/>
          </p:nvPr>
        </p:nvSpPr>
        <p:spPr>
          <a:xfrm>
            <a:off x="990450" y="574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Bluetooth Hacking Attacks</a:t>
            </a:r>
            <a:endParaRPr/>
          </a:p>
        </p:txBody>
      </p:sp>
      <p:sp>
        <p:nvSpPr>
          <p:cNvPr id="528" name="Google Shape;528;p66"/>
          <p:cNvSpPr txBox="1"/>
          <p:nvPr/>
        </p:nvSpPr>
        <p:spPr>
          <a:xfrm>
            <a:off x="729075" y="1911925"/>
            <a:ext cx="70002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Bluetooth Honeypot Attacks:Mimicking a legitimate Bluetooth device to attract and monitor attackers.</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Bluetooth Sniffing:Eavesdropping on Bluetooth communications to capture sensitive information.</a:t>
            </a:r>
            <a:endParaRPr sz="1900">
              <a:solidFill>
                <a:schemeClr val="dk1"/>
              </a:solidFill>
              <a:latin typeface="Encode Sans"/>
              <a:ea typeface="Encode Sans"/>
              <a:cs typeface="Encode Sans"/>
              <a:sym typeface="Encode Sans"/>
            </a:endParaRPr>
          </a:p>
          <a:p>
            <a:pPr indent="-349250" lvl="0" marL="457200" rtl="0" algn="l">
              <a:spcBef>
                <a:spcPts val="0"/>
              </a:spcBef>
              <a:spcAft>
                <a:spcPts val="0"/>
              </a:spcAft>
              <a:buClr>
                <a:schemeClr val="dk1"/>
              </a:buClr>
              <a:buSzPts val="1900"/>
              <a:buFont typeface="Encode Sans"/>
              <a:buChar char="●"/>
            </a:pPr>
            <a:r>
              <a:rPr lang="en" sz="1900">
                <a:solidFill>
                  <a:schemeClr val="dk1"/>
                </a:solidFill>
                <a:latin typeface="Encode Sans"/>
                <a:ea typeface="Encode Sans"/>
                <a:cs typeface="Encode Sans"/>
                <a:sym typeface="Encode Sans"/>
              </a:rPr>
              <a:t>Impersonation (Spoofing) Attacks:Attempting to impersonate a trusted device to gain unauthorized access.</a:t>
            </a:r>
            <a:endParaRPr sz="1900">
              <a:solidFill>
                <a:schemeClr val="dk1"/>
              </a:solidFill>
              <a:latin typeface="Encode Sans"/>
              <a:ea typeface="Encode Sans"/>
              <a:cs typeface="Encode Sans"/>
              <a:sym typeface="Encod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Wifi Network Analysis using Aircrack-ng</a:t>
            </a:r>
            <a:endParaRPr/>
          </a:p>
        </p:txBody>
      </p:sp>
      <p:pic>
        <p:nvPicPr>
          <p:cNvPr id="534" name="Google Shape;534;p67" title="wmds.m4v">
            <a:hlinkClick r:id="rId3"/>
          </p:cNvPr>
          <p:cNvPicPr preferRelativeResize="0"/>
          <p:nvPr/>
        </p:nvPicPr>
        <p:blipFill>
          <a:blip r:embed="rId4">
            <a:alphaModFix/>
          </a:blip>
          <a:stretch>
            <a:fillRect/>
          </a:stretch>
        </p:blipFill>
        <p:spPr>
          <a:xfrm>
            <a:off x="1933525" y="1283025"/>
            <a:ext cx="5019025"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idx="4" type="subTitle"/>
          </p:nvPr>
        </p:nvSpPr>
        <p:spPr>
          <a:xfrm>
            <a:off x="720000" y="3321825"/>
            <a:ext cx="1742100" cy="8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Vedang</a:t>
            </a:r>
            <a:endParaRPr/>
          </a:p>
          <a:p>
            <a:pPr indent="0" lvl="0" marL="0" rtl="0" algn="l">
              <a:spcBef>
                <a:spcPts val="0"/>
              </a:spcBef>
              <a:spcAft>
                <a:spcPts val="0"/>
              </a:spcAft>
              <a:buNone/>
            </a:pPr>
            <a:r>
              <a:rPr lang="en"/>
              <a:t>Khare</a:t>
            </a:r>
            <a:endParaRPr/>
          </a:p>
        </p:txBody>
      </p:sp>
      <p:pic>
        <p:nvPicPr>
          <p:cNvPr id="274" name="Google Shape;274;p32"/>
          <p:cNvPicPr preferRelativeResize="0"/>
          <p:nvPr/>
        </p:nvPicPr>
        <p:blipFill rotWithShape="1">
          <a:blip r:embed="rId3">
            <a:alphaModFix/>
          </a:blip>
          <a:srcRect b="5092" l="0" r="0" t="5083"/>
          <a:stretch/>
        </p:blipFill>
        <p:spPr>
          <a:xfrm>
            <a:off x="653489" y="1487725"/>
            <a:ext cx="1608000" cy="1608000"/>
          </a:xfrm>
          <a:prstGeom prst="ellipse">
            <a:avLst/>
          </a:prstGeom>
          <a:noFill/>
          <a:ln cap="flat" cmpd="sng" w="19050">
            <a:solidFill>
              <a:schemeClr val="dk1"/>
            </a:solidFill>
            <a:prstDash val="solid"/>
            <a:round/>
            <a:headEnd len="sm" w="sm" type="none"/>
            <a:tailEnd len="sm" w="sm" type="none"/>
          </a:ln>
        </p:spPr>
      </p:pic>
      <p:sp>
        <p:nvSpPr>
          <p:cNvPr id="275" name="Google Shape;275;p32"/>
          <p:cNvSpPr txBox="1"/>
          <p:nvPr>
            <p:ph type="title"/>
          </p:nvPr>
        </p:nvSpPr>
        <p:spPr>
          <a:xfrm>
            <a:off x="720000" y="551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team</a:t>
            </a:r>
            <a:endParaRPr/>
          </a:p>
        </p:txBody>
      </p:sp>
      <p:sp>
        <p:nvSpPr>
          <p:cNvPr id="276" name="Google Shape;276;p32"/>
          <p:cNvSpPr txBox="1"/>
          <p:nvPr>
            <p:ph idx="2" type="subTitle"/>
          </p:nvPr>
        </p:nvSpPr>
        <p:spPr>
          <a:xfrm>
            <a:off x="720000" y="4079450"/>
            <a:ext cx="1689900" cy="7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And Explanation</a:t>
            </a:r>
            <a:endParaRPr/>
          </a:p>
        </p:txBody>
      </p:sp>
      <p:sp>
        <p:nvSpPr>
          <p:cNvPr id="277" name="Google Shape;277;p32"/>
          <p:cNvSpPr txBox="1"/>
          <p:nvPr>
            <p:ph idx="4" type="subTitle"/>
          </p:nvPr>
        </p:nvSpPr>
        <p:spPr>
          <a:xfrm>
            <a:off x="2652475" y="3292550"/>
            <a:ext cx="1689900" cy="87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Saubhagya</a:t>
            </a:r>
            <a:endParaRPr/>
          </a:p>
          <a:p>
            <a:pPr indent="0" lvl="0" marL="0" rtl="0" algn="l">
              <a:spcBef>
                <a:spcPts val="0"/>
              </a:spcBef>
              <a:spcAft>
                <a:spcPts val="0"/>
              </a:spcAft>
              <a:buNone/>
            </a:pPr>
            <a:r>
              <a:rPr lang="en"/>
              <a:t>Singh</a:t>
            </a:r>
            <a:endParaRPr/>
          </a:p>
        </p:txBody>
      </p:sp>
      <p:pic>
        <p:nvPicPr>
          <p:cNvPr id="278" name="Google Shape;278;p32"/>
          <p:cNvPicPr preferRelativeResize="0"/>
          <p:nvPr/>
        </p:nvPicPr>
        <p:blipFill rotWithShape="1">
          <a:blip r:embed="rId4">
            <a:alphaModFix/>
          </a:blip>
          <a:srcRect b="0" l="0" r="0" t="0"/>
          <a:stretch/>
        </p:blipFill>
        <p:spPr>
          <a:xfrm>
            <a:off x="2693427" y="1487725"/>
            <a:ext cx="1608000" cy="1608000"/>
          </a:xfrm>
          <a:prstGeom prst="ellipse">
            <a:avLst/>
          </a:prstGeom>
          <a:noFill/>
          <a:ln cap="flat" cmpd="sng" w="19050">
            <a:solidFill>
              <a:schemeClr val="dk1"/>
            </a:solidFill>
            <a:prstDash val="solid"/>
            <a:round/>
            <a:headEnd len="sm" w="sm" type="none"/>
            <a:tailEnd len="sm" w="sm" type="none"/>
          </a:ln>
        </p:spPr>
      </p:pic>
      <p:sp>
        <p:nvSpPr>
          <p:cNvPr id="279" name="Google Shape;279;p32"/>
          <p:cNvSpPr txBox="1"/>
          <p:nvPr>
            <p:ph idx="2" type="subTitle"/>
          </p:nvPr>
        </p:nvSpPr>
        <p:spPr>
          <a:xfrm>
            <a:off x="2611525" y="4049300"/>
            <a:ext cx="16899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and Hacking</a:t>
            </a:r>
            <a:endParaRPr/>
          </a:p>
        </p:txBody>
      </p:sp>
      <p:sp>
        <p:nvSpPr>
          <p:cNvPr id="280" name="Google Shape;280;p32"/>
          <p:cNvSpPr txBox="1"/>
          <p:nvPr>
            <p:ph idx="4" type="subTitle"/>
          </p:nvPr>
        </p:nvSpPr>
        <p:spPr>
          <a:xfrm>
            <a:off x="4811650" y="3321950"/>
            <a:ext cx="1742100" cy="8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Sourab</a:t>
            </a:r>
            <a:endParaRPr/>
          </a:p>
          <a:p>
            <a:pPr indent="0" lvl="0" marL="0" rtl="0" algn="l">
              <a:spcBef>
                <a:spcPts val="0"/>
              </a:spcBef>
              <a:spcAft>
                <a:spcPts val="0"/>
              </a:spcAft>
              <a:buNone/>
            </a:pPr>
            <a:r>
              <a:rPr lang="en"/>
              <a:t>Karad</a:t>
            </a:r>
            <a:endParaRPr/>
          </a:p>
        </p:txBody>
      </p:sp>
      <p:pic>
        <p:nvPicPr>
          <p:cNvPr id="281" name="Google Shape;281;p32"/>
          <p:cNvPicPr preferRelativeResize="0"/>
          <p:nvPr/>
        </p:nvPicPr>
        <p:blipFill rotWithShape="1">
          <a:blip r:embed="rId5">
            <a:alphaModFix/>
          </a:blip>
          <a:srcRect b="0" l="0" r="0" t="0"/>
          <a:stretch/>
        </p:blipFill>
        <p:spPr>
          <a:xfrm>
            <a:off x="4733364" y="1487725"/>
            <a:ext cx="1608000" cy="1608000"/>
          </a:xfrm>
          <a:prstGeom prst="ellipse">
            <a:avLst/>
          </a:prstGeom>
          <a:noFill/>
          <a:ln cap="flat" cmpd="sng" w="19050">
            <a:solidFill>
              <a:schemeClr val="dk1"/>
            </a:solidFill>
            <a:prstDash val="solid"/>
            <a:round/>
            <a:headEnd len="sm" w="sm" type="none"/>
            <a:tailEnd len="sm" w="sm" type="none"/>
          </a:ln>
        </p:spPr>
      </p:pic>
      <p:sp>
        <p:nvSpPr>
          <p:cNvPr id="282" name="Google Shape;282;p32"/>
          <p:cNvSpPr txBox="1"/>
          <p:nvPr>
            <p:ph idx="2" type="subTitle"/>
          </p:nvPr>
        </p:nvSpPr>
        <p:spPr>
          <a:xfrm>
            <a:off x="4811650" y="4018925"/>
            <a:ext cx="16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Technological</a:t>
            </a:r>
            <a:endParaRPr/>
          </a:p>
          <a:p>
            <a:pPr indent="0" lvl="0" marL="0" rtl="0" algn="l">
              <a:spcBef>
                <a:spcPts val="0"/>
              </a:spcBef>
              <a:spcAft>
                <a:spcPts val="0"/>
              </a:spcAft>
              <a:buNone/>
            </a:pPr>
            <a:r>
              <a:rPr lang="en"/>
              <a:t>Advancements</a:t>
            </a:r>
            <a:endParaRPr/>
          </a:p>
        </p:txBody>
      </p:sp>
      <p:sp>
        <p:nvSpPr>
          <p:cNvPr id="283" name="Google Shape;283;p32"/>
          <p:cNvSpPr txBox="1"/>
          <p:nvPr>
            <p:ph idx="4" type="subTitle"/>
          </p:nvPr>
        </p:nvSpPr>
        <p:spPr>
          <a:xfrm>
            <a:off x="6775050" y="3321950"/>
            <a:ext cx="1689900" cy="87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Krishnaraj</a:t>
            </a:r>
            <a:endParaRPr/>
          </a:p>
          <a:p>
            <a:pPr indent="0" lvl="0" marL="0" rtl="0" algn="l">
              <a:spcBef>
                <a:spcPts val="0"/>
              </a:spcBef>
              <a:spcAft>
                <a:spcPts val="0"/>
              </a:spcAft>
              <a:buNone/>
            </a:pPr>
            <a:r>
              <a:rPr lang="en"/>
              <a:t>Thadesar</a:t>
            </a:r>
            <a:endParaRPr/>
          </a:p>
        </p:txBody>
      </p:sp>
      <p:pic>
        <p:nvPicPr>
          <p:cNvPr id="284" name="Google Shape;284;p32"/>
          <p:cNvPicPr preferRelativeResize="0"/>
          <p:nvPr/>
        </p:nvPicPr>
        <p:blipFill rotWithShape="1">
          <a:blip r:embed="rId6">
            <a:alphaModFix/>
          </a:blip>
          <a:srcRect b="0" l="0" r="0" t="0"/>
          <a:stretch/>
        </p:blipFill>
        <p:spPr>
          <a:xfrm>
            <a:off x="6815989" y="1487725"/>
            <a:ext cx="1608000" cy="1608000"/>
          </a:xfrm>
          <a:prstGeom prst="ellipse">
            <a:avLst/>
          </a:prstGeom>
          <a:noFill/>
          <a:ln cap="flat" cmpd="sng" w="19050">
            <a:solidFill>
              <a:schemeClr val="dk1"/>
            </a:solidFill>
            <a:prstDash val="solid"/>
            <a:round/>
            <a:headEnd len="sm" w="sm" type="none"/>
            <a:tailEnd len="sm" w="sm" type="none"/>
          </a:ln>
        </p:spPr>
      </p:pic>
      <p:sp>
        <p:nvSpPr>
          <p:cNvPr id="285" name="Google Shape;285;p32"/>
          <p:cNvSpPr txBox="1"/>
          <p:nvPr>
            <p:ph idx="2" type="subTitle"/>
          </p:nvPr>
        </p:nvSpPr>
        <p:spPr>
          <a:xfrm>
            <a:off x="6816000" y="4079450"/>
            <a:ext cx="160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EM Waves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 Phishing Attack</a:t>
            </a:r>
            <a:endParaRPr/>
          </a:p>
        </p:txBody>
      </p:sp>
      <p:pic>
        <p:nvPicPr>
          <p:cNvPr id="540" name="Google Shape;540;p68"/>
          <p:cNvPicPr preferRelativeResize="0"/>
          <p:nvPr/>
        </p:nvPicPr>
        <p:blipFill>
          <a:blip r:embed="rId3">
            <a:alphaModFix/>
          </a:blip>
          <a:stretch>
            <a:fillRect/>
          </a:stretch>
        </p:blipFill>
        <p:spPr>
          <a:xfrm>
            <a:off x="226663" y="1105775"/>
            <a:ext cx="8690669" cy="3820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Aaron Philip</a:t>
            </a:r>
            <a:endParaRPr/>
          </a:p>
        </p:txBody>
      </p:sp>
      <p:pic>
        <p:nvPicPr>
          <p:cNvPr id="546" name="Google Shape;546;p69"/>
          <p:cNvPicPr preferRelativeResize="0"/>
          <p:nvPr/>
        </p:nvPicPr>
        <p:blipFill>
          <a:blip r:embed="rId3">
            <a:alphaModFix/>
          </a:blip>
          <a:stretch>
            <a:fillRect/>
          </a:stretch>
        </p:blipFill>
        <p:spPr>
          <a:xfrm>
            <a:off x="1478200" y="1170125"/>
            <a:ext cx="6021183" cy="38209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70"/>
          <p:cNvPicPr preferRelativeResize="0"/>
          <p:nvPr/>
        </p:nvPicPr>
        <p:blipFill>
          <a:blip r:embed="rId3">
            <a:alphaModFix/>
          </a:blip>
          <a:stretch>
            <a:fillRect/>
          </a:stretch>
        </p:blipFill>
        <p:spPr>
          <a:xfrm>
            <a:off x="1261650" y="1230500"/>
            <a:ext cx="5905800" cy="3747751"/>
          </a:xfrm>
          <a:prstGeom prst="rect">
            <a:avLst/>
          </a:prstGeom>
          <a:noFill/>
          <a:ln>
            <a:noFill/>
          </a:ln>
        </p:spPr>
      </p:pic>
      <p:sp>
        <p:nvSpPr>
          <p:cNvPr id="552" name="Google Shape;552;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Abhijeet Singh</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71"/>
          <p:cNvPicPr preferRelativeResize="0"/>
          <p:nvPr/>
        </p:nvPicPr>
        <p:blipFill>
          <a:blip r:embed="rId3">
            <a:alphaModFix/>
          </a:blip>
          <a:stretch>
            <a:fillRect/>
          </a:stretch>
        </p:blipFill>
        <p:spPr>
          <a:xfrm>
            <a:off x="1458438" y="874100"/>
            <a:ext cx="6021183" cy="38209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2"/>
          <p:cNvPicPr preferRelativeResize="0"/>
          <p:nvPr/>
        </p:nvPicPr>
        <p:blipFill>
          <a:blip r:embed="rId3">
            <a:alphaModFix/>
          </a:blip>
          <a:stretch>
            <a:fillRect/>
          </a:stretch>
        </p:blipFill>
        <p:spPr>
          <a:xfrm>
            <a:off x="1452425" y="822600"/>
            <a:ext cx="6021183" cy="38209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Vinayak Sir Attempt - </a:t>
            </a:r>
            <a:r>
              <a:rPr lang="en"/>
              <a:t>Phishing Attack</a:t>
            </a:r>
            <a:endParaRPr/>
          </a:p>
        </p:txBody>
      </p:sp>
      <p:pic>
        <p:nvPicPr>
          <p:cNvPr id="568" name="Google Shape;568;p73"/>
          <p:cNvPicPr preferRelativeResize="0"/>
          <p:nvPr/>
        </p:nvPicPr>
        <p:blipFill>
          <a:blip r:embed="rId3">
            <a:alphaModFix/>
          </a:blip>
          <a:stretch>
            <a:fillRect/>
          </a:stretch>
        </p:blipFill>
        <p:spPr>
          <a:xfrm>
            <a:off x="5886100" y="1210825"/>
            <a:ext cx="4116525" cy="3666776"/>
          </a:xfrm>
          <a:prstGeom prst="rect">
            <a:avLst/>
          </a:prstGeom>
          <a:noFill/>
          <a:ln>
            <a:noFill/>
          </a:ln>
        </p:spPr>
      </p:pic>
      <p:pic>
        <p:nvPicPr>
          <p:cNvPr id="569" name="Google Shape;569;p73"/>
          <p:cNvPicPr preferRelativeResize="0"/>
          <p:nvPr/>
        </p:nvPicPr>
        <p:blipFill>
          <a:blip r:embed="rId4">
            <a:alphaModFix/>
          </a:blip>
          <a:stretch>
            <a:fillRect/>
          </a:stretch>
        </p:blipFill>
        <p:spPr>
          <a:xfrm>
            <a:off x="450526" y="1210825"/>
            <a:ext cx="5152375" cy="115137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sp>
        <p:nvSpPr>
          <p:cNvPr id="574" name="Google Shape;574;p74"/>
          <p:cNvSpPr txBox="1"/>
          <p:nvPr>
            <p:ph type="title"/>
          </p:nvPr>
        </p:nvSpPr>
        <p:spPr>
          <a:xfrm>
            <a:off x="3843475" y="1572491"/>
            <a:ext cx="4587300" cy="14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Developments in Wifi Tech</a:t>
            </a:r>
            <a:endParaRPr/>
          </a:p>
        </p:txBody>
      </p:sp>
      <p:sp>
        <p:nvSpPr>
          <p:cNvPr id="575" name="Google Shape;575;p74"/>
          <p:cNvSpPr txBox="1"/>
          <p:nvPr>
            <p:ph idx="2" type="title"/>
          </p:nvPr>
        </p:nvSpPr>
        <p:spPr>
          <a:xfrm>
            <a:off x="3883663" y="521212"/>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576" name="Google Shape;576;p74"/>
          <p:cNvSpPr txBox="1"/>
          <p:nvPr>
            <p:ph idx="1" type="subTitle"/>
          </p:nvPr>
        </p:nvSpPr>
        <p:spPr>
          <a:xfrm>
            <a:off x="3843475" y="3167398"/>
            <a:ext cx="26670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PA24. Sourab Karad</a:t>
            </a:r>
            <a:endParaRPr/>
          </a:p>
        </p:txBody>
      </p:sp>
      <p:pic>
        <p:nvPicPr>
          <p:cNvPr id="577" name="Google Shape;577;p74"/>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578" name="Google Shape;578;p74"/>
          <p:cNvGrpSpPr/>
          <p:nvPr/>
        </p:nvGrpSpPr>
        <p:grpSpPr>
          <a:xfrm flipH="1">
            <a:off x="6520241" y="221001"/>
            <a:ext cx="1966880" cy="1229561"/>
            <a:chOff x="5692063" y="2878600"/>
            <a:chExt cx="2254562" cy="1409400"/>
          </a:xfrm>
        </p:grpSpPr>
        <p:sp>
          <p:nvSpPr>
            <p:cNvPr id="579" name="Google Shape;579;p74"/>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0" name="Google Shape;580;p74"/>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1" name="Google Shape;581;p74"/>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582" name="Google Shape;582;p74"/>
          <p:cNvGrpSpPr/>
          <p:nvPr/>
        </p:nvGrpSpPr>
        <p:grpSpPr>
          <a:xfrm rot="-5400000">
            <a:off x="1625968" y="3898026"/>
            <a:ext cx="534426" cy="877509"/>
            <a:chOff x="5741750" y="3809796"/>
            <a:chExt cx="674100" cy="1106709"/>
          </a:xfrm>
        </p:grpSpPr>
        <p:sp>
          <p:nvSpPr>
            <p:cNvPr id="583" name="Google Shape;583;p74"/>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4" name="Google Shape;584;p74"/>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75"/>
          <p:cNvPicPr preferRelativeResize="0"/>
          <p:nvPr>
            <p:ph idx="2" type="pic"/>
          </p:nvPr>
        </p:nvPicPr>
        <p:blipFill rotWithShape="1">
          <a:blip r:embed="rId3">
            <a:alphaModFix/>
          </a:blip>
          <a:srcRect b="0" l="26206" r="26206" t="0"/>
          <a:stretch/>
        </p:blipFill>
        <p:spPr>
          <a:xfrm>
            <a:off x="5471621" y="0"/>
            <a:ext cx="3672381" cy="5143501"/>
          </a:xfrm>
          <a:prstGeom prst="rect">
            <a:avLst/>
          </a:prstGeom>
        </p:spPr>
      </p:pic>
      <p:sp>
        <p:nvSpPr>
          <p:cNvPr id="590" name="Google Shape;590;p75"/>
          <p:cNvSpPr txBox="1"/>
          <p:nvPr>
            <p:ph type="title"/>
          </p:nvPr>
        </p:nvSpPr>
        <p:spPr>
          <a:xfrm>
            <a:off x="713225" y="308075"/>
            <a:ext cx="4098600" cy="1003200"/>
          </a:xfrm>
          <a:prstGeom prst="rect">
            <a:avLst/>
          </a:prstGeom>
        </p:spPr>
        <p:txBody>
          <a:bodyPr anchorCtr="0" anchor="b" bIns="91425" lIns="91425" spcFirstLastPara="1" rIns="91425" wrap="square" tIns="91425">
            <a:noAutofit/>
          </a:bodyPr>
          <a:lstStyle/>
          <a:p>
            <a:pPr indent="0" lvl="0" marL="0" rtl="0" algn="l">
              <a:lnSpc>
                <a:spcPct val="160000"/>
              </a:lnSpc>
              <a:spcBef>
                <a:spcPts val="1400"/>
              </a:spcBef>
              <a:spcAft>
                <a:spcPts val="400"/>
              </a:spcAft>
              <a:buNone/>
            </a:pPr>
            <a:r>
              <a:rPr lang="en" sz="2650">
                <a:solidFill>
                  <a:srgbClr val="000000"/>
                </a:solidFill>
                <a:latin typeface="DM Sans"/>
                <a:ea typeface="DM Sans"/>
                <a:cs typeface="DM Sans"/>
                <a:sym typeface="DM Sans"/>
              </a:rPr>
              <a:t>WiFi 7</a:t>
            </a:r>
            <a:endParaRPr/>
          </a:p>
        </p:txBody>
      </p:sp>
      <p:sp>
        <p:nvSpPr>
          <p:cNvPr id="591" name="Google Shape;591;p75"/>
          <p:cNvSpPr txBox="1"/>
          <p:nvPr>
            <p:ph idx="1" type="subTitle"/>
          </p:nvPr>
        </p:nvSpPr>
        <p:spPr>
          <a:xfrm>
            <a:off x="713225" y="1114075"/>
            <a:ext cx="4098600" cy="28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F0F0F"/>
                </a:solidFill>
                <a:latin typeface="Encode Sans"/>
                <a:ea typeface="Encode Sans"/>
                <a:cs typeface="Encode Sans"/>
                <a:sym typeface="Encode Sans"/>
              </a:rPr>
              <a:t>Just as WiFi standards have evolved from 802.11a to 802.11ax (WiFi 6), the next standard, possibly called WiFi 7, is anticipated. It would likely bring even higher data rates, improved efficiency, and reduced latency.</a:t>
            </a:r>
            <a:endParaRPr sz="2100">
              <a:latin typeface="Encode Sans"/>
              <a:ea typeface="Encode Sans"/>
              <a:cs typeface="Encode Sans"/>
              <a:sym typeface="Encode Sans"/>
            </a:endParaRPr>
          </a:p>
        </p:txBody>
      </p:sp>
      <p:sp>
        <p:nvSpPr>
          <p:cNvPr id="592" name="Google Shape;592;p75"/>
          <p:cNvSpPr/>
          <p:nvPr/>
        </p:nvSpPr>
        <p:spPr>
          <a:xfrm flipH="1">
            <a:off x="5187158" y="4037005"/>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6"/>
          <p:cNvSpPr txBox="1"/>
          <p:nvPr>
            <p:ph type="title"/>
          </p:nvPr>
        </p:nvSpPr>
        <p:spPr>
          <a:xfrm>
            <a:off x="713225" y="342275"/>
            <a:ext cx="3323700" cy="1526100"/>
          </a:xfrm>
          <a:prstGeom prst="rect">
            <a:avLst/>
          </a:prstGeom>
        </p:spPr>
        <p:txBody>
          <a:bodyPr anchorCtr="0" anchor="b" bIns="91425" lIns="91425" spcFirstLastPara="1" rIns="91425" wrap="square" tIns="91425">
            <a:noAutofit/>
          </a:bodyPr>
          <a:lstStyle/>
          <a:p>
            <a:pPr indent="0" lvl="0" marL="0" rtl="0" algn="l">
              <a:lnSpc>
                <a:spcPct val="100000"/>
              </a:lnSpc>
              <a:spcBef>
                <a:spcPts val="1400"/>
              </a:spcBef>
              <a:spcAft>
                <a:spcPts val="400"/>
              </a:spcAft>
              <a:buNone/>
            </a:pPr>
            <a:r>
              <a:rPr lang="en">
                <a:solidFill>
                  <a:srgbClr val="000000"/>
                </a:solidFill>
              </a:rPr>
              <a:t>Terahertz (THz) Communication</a:t>
            </a:r>
            <a:endParaRPr/>
          </a:p>
        </p:txBody>
      </p:sp>
      <p:sp>
        <p:nvSpPr>
          <p:cNvPr id="598" name="Google Shape;598;p76"/>
          <p:cNvSpPr txBox="1"/>
          <p:nvPr>
            <p:ph idx="1" type="subTitle"/>
          </p:nvPr>
        </p:nvSpPr>
        <p:spPr>
          <a:xfrm>
            <a:off x="583875" y="2056550"/>
            <a:ext cx="4098600" cy="26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F0F0F"/>
                </a:solidFill>
                <a:latin typeface="Encode Sans"/>
                <a:ea typeface="Encode Sans"/>
                <a:cs typeface="Encode Sans"/>
                <a:sym typeface="Encode Sans"/>
              </a:rPr>
              <a:t>Research is ongoing in utilizing terahertz frequencies for wireless communication. Terahertz waves have the potential to offer extremely high data rates, but technical challenges need to be addressed for practical implementation.</a:t>
            </a:r>
            <a:endParaRPr sz="2000">
              <a:latin typeface="Encode Sans"/>
              <a:ea typeface="Encode Sans"/>
              <a:cs typeface="Encode Sans"/>
              <a:sym typeface="Encode Sans"/>
            </a:endParaRPr>
          </a:p>
        </p:txBody>
      </p:sp>
      <p:pic>
        <p:nvPicPr>
          <p:cNvPr id="599" name="Google Shape;599;p76"/>
          <p:cNvPicPr preferRelativeResize="0"/>
          <p:nvPr/>
        </p:nvPicPr>
        <p:blipFill>
          <a:blip r:embed="rId3">
            <a:alphaModFix/>
          </a:blip>
          <a:stretch>
            <a:fillRect/>
          </a:stretch>
        </p:blipFill>
        <p:spPr>
          <a:xfrm>
            <a:off x="4682475" y="1098825"/>
            <a:ext cx="4510499" cy="30869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77"/>
          <p:cNvPicPr preferRelativeResize="0"/>
          <p:nvPr/>
        </p:nvPicPr>
        <p:blipFill rotWithShape="1">
          <a:blip r:embed="rId3">
            <a:alphaModFix/>
          </a:blip>
          <a:srcRect b="196" l="7403" r="13831" t="10397"/>
          <a:stretch/>
        </p:blipFill>
        <p:spPr>
          <a:xfrm flipH="1" rot="10800000">
            <a:off x="0" y="1078325"/>
            <a:ext cx="4210473" cy="4065175"/>
          </a:xfrm>
          <a:prstGeom prst="rect">
            <a:avLst/>
          </a:prstGeom>
          <a:noFill/>
          <a:ln>
            <a:noFill/>
          </a:ln>
        </p:spPr>
      </p:pic>
      <p:grpSp>
        <p:nvGrpSpPr>
          <p:cNvPr id="605" name="Google Shape;605;p77"/>
          <p:cNvGrpSpPr/>
          <p:nvPr/>
        </p:nvGrpSpPr>
        <p:grpSpPr>
          <a:xfrm flipH="1">
            <a:off x="1489828" y="369274"/>
            <a:ext cx="1966880" cy="1229561"/>
            <a:chOff x="5692063" y="2878600"/>
            <a:chExt cx="2254562" cy="1409400"/>
          </a:xfrm>
        </p:grpSpPr>
        <p:sp>
          <p:nvSpPr>
            <p:cNvPr id="606" name="Google Shape;606;p77"/>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7" name="Google Shape;607;p77"/>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8" name="Google Shape;608;p77"/>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609" name="Google Shape;609;p77"/>
          <p:cNvGrpSpPr/>
          <p:nvPr/>
        </p:nvGrpSpPr>
        <p:grpSpPr>
          <a:xfrm rot="-5400000">
            <a:off x="8057737" y="3898026"/>
            <a:ext cx="534426" cy="877509"/>
            <a:chOff x="5741750" y="3809796"/>
            <a:chExt cx="674100" cy="1106709"/>
          </a:xfrm>
        </p:grpSpPr>
        <p:sp>
          <p:nvSpPr>
            <p:cNvPr id="610" name="Google Shape;610;p77"/>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1" name="Google Shape;611;p77"/>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12" name="Google Shape;612;p77"/>
          <p:cNvSpPr txBox="1"/>
          <p:nvPr>
            <p:ph type="title"/>
          </p:nvPr>
        </p:nvSpPr>
        <p:spPr>
          <a:xfrm>
            <a:off x="3370425" y="894750"/>
            <a:ext cx="5335500" cy="2211000"/>
          </a:xfrm>
          <a:prstGeom prst="rect">
            <a:avLst/>
          </a:prstGeom>
        </p:spPr>
        <p:txBody>
          <a:bodyPr anchorCtr="0" anchor="ctr" bIns="91425" lIns="91425" spcFirstLastPara="1" rIns="91425" wrap="square" tIns="91425">
            <a:noAutofit/>
          </a:bodyPr>
          <a:lstStyle/>
          <a:p>
            <a:pPr indent="0" lvl="0" marL="0" rtl="0" algn="r">
              <a:lnSpc>
                <a:spcPct val="100000"/>
              </a:lnSpc>
              <a:spcBef>
                <a:spcPts val="1400"/>
              </a:spcBef>
              <a:spcAft>
                <a:spcPts val="0"/>
              </a:spcAft>
              <a:buNone/>
            </a:pPr>
            <a:r>
              <a:rPr lang="en" sz="3100">
                <a:solidFill>
                  <a:srgbClr val="000000"/>
                </a:solidFill>
              </a:rPr>
              <a:t>More future projects on WIFI tech advancements</a:t>
            </a:r>
            <a:endParaRPr sz="3100">
              <a:solidFill>
                <a:srgbClr val="000000"/>
              </a:solidFill>
            </a:endParaRPr>
          </a:p>
          <a:p>
            <a:pPr indent="0" lvl="0" marL="0" rtl="0" algn="r">
              <a:spcBef>
                <a:spcPts val="400"/>
              </a:spcBef>
              <a:spcAft>
                <a:spcPts val="0"/>
              </a:spcAft>
              <a:buNone/>
            </a:pPr>
            <a:r>
              <a:t/>
            </a:r>
            <a:endParaRPr/>
          </a:p>
        </p:txBody>
      </p:sp>
      <p:sp>
        <p:nvSpPr>
          <p:cNvPr id="613" name="Google Shape;613;p77"/>
          <p:cNvSpPr txBox="1"/>
          <p:nvPr>
            <p:ph idx="4294967295" type="subTitle"/>
          </p:nvPr>
        </p:nvSpPr>
        <p:spPr>
          <a:xfrm>
            <a:off x="3700100" y="2278750"/>
            <a:ext cx="5222100" cy="2784900"/>
          </a:xfrm>
          <a:prstGeom prst="rect">
            <a:avLst/>
          </a:prstGeom>
        </p:spPr>
        <p:txBody>
          <a:bodyPr anchorCtr="0" anchor="t" bIns="91425" lIns="91425" spcFirstLastPara="1" rIns="91425" wrap="square" tIns="91425">
            <a:noAutofit/>
          </a:bodyPr>
          <a:lstStyle/>
          <a:p>
            <a:pPr indent="-371475" lvl="0" marL="457200" rtl="0" algn="l">
              <a:lnSpc>
                <a:spcPct val="160000"/>
              </a:lnSpc>
              <a:spcBef>
                <a:spcPts val="1400"/>
              </a:spcBef>
              <a:spcAft>
                <a:spcPts val="0"/>
              </a:spcAft>
              <a:buClr>
                <a:srgbClr val="000000"/>
              </a:buClr>
              <a:buSzPts val="2250"/>
              <a:buFont typeface="Encode Sans"/>
              <a:buChar char="●"/>
            </a:pPr>
            <a:r>
              <a:rPr lang="en" sz="2250">
                <a:solidFill>
                  <a:srgbClr val="000000"/>
                </a:solidFill>
                <a:latin typeface="Encode Sans"/>
                <a:ea typeface="Encode Sans"/>
                <a:cs typeface="Encode Sans"/>
                <a:sym typeface="Encode Sans"/>
              </a:rPr>
              <a:t>AI Integration</a:t>
            </a:r>
            <a:endParaRPr sz="2250">
              <a:solidFill>
                <a:srgbClr val="000000"/>
              </a:solidFill>
              <a:latin typeface="Encode Sans"/>
              <a:ea typeface="Encode Sans"/>
              <a:cs typeface="Encode Sans"/>
              <a:sym typeface="Encode Sans"/>
            </a:endParaRPr>
          </a:p>
          <a:p>
            <a:pPr indent="-371475" lvl="0" marL="457200" rtl="0" algn="l">
              <a:lnSpc>
                <a:spcPct val="160000"/>
              </a:lnSpc>
              <a:spcBef>
                <a:spcPts val="0"/>
              </a:spcBef>
              <a:spcAft>
                <a:spcPts val="0"/>
              </a:spcAft>
              <a:buClr>
                <a:srgbClr val="000000"/>
              </a:buClr>
              <a:buSzPts val="2250"/>
              <a:buFont typeface="Encode Sans"/>
              <a:buChar char="●"/>
            </a:pPr>
            <a:r>
              <a:rPr lang="en" sz="2250">
                <a:solidFill>
                  <a:srgbClr val="000000"/>
                </a:solidFill>
                <a:latin typeface="Encode Sans"/>
                <a:ea typeface="Encode Sans"/>
                <a:cs typeface="Encode Sans"/>
                <a:sym typeface="Encode Sans"/>
              </a:rPr>
              <a:t>Mesh Networking</a:t>
            </a:r>
            <a:endParaRPr sz="2250">
              <a:solidFill>
                <a:srgbClr val="000000"/>
              </a:solidFill>
              <a:latin typeface="Encode Sans"/>
              <a:ea typeface="Encode Sans"/>
              <a:cs typeface="Encode Sans"/>
              <a:sym typeface="Encode Sans"/>
            </a:endParaRPr>
          </a:p>
          <a:p>
            <a:pPr indent="-371475" lvl="0" marL="457200" rtl="0" algn="l">
              <a:lnSpc>
                <a:spcPct val="160000"/>
              </a:lnSpc>
              <a:spcBef>
                <a:spcPts val="0"/>
              </a:spcBef>
              <a:spcAft>
                <a:spcPts val="0"/>
              </a:spcAft>
              <a:buClr>
                <a:srgbClr val="000000"/>
              </a:buClr>
              <a:buSzPts val="2250"/>
              <a:buFont typeface="Encode Sans"/>
              <a:buChar char="●"/>
            </a:pPr>
            <a:r>
              <a:rPr lang="en" sz="2250">
                <a:solidFill>
                  <a:srgbClr val="000000"/>
                </a:solidFill>
                <a:latin typeface="Encode Sans"/>
                <a:ea typeface="Encode Sans"/>
                <a:cs typeface="Encode Sans"/>
                <a:sym typeface="Encode Sans"/>
              </a:rPr>
              <a:t>Energy Efficiency</a:t>
            </a:r>
            <a:endParaRPr sz="2250">
              <a:solidFill>
                <a:srgbClr val="000000"/>
              </a:solidFill>
              <a:latin typeface="Encode Sans"/>
              <a:ea typeface="Encode Sans"/>
              <a:cs typeface="Encode Sans"/>
              <a:sym typeface="Encod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811050" y="516500"/>
            <a:ext cx="79203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Electromagnetic Waves</a:t>
            </a:r>
            <a:endParaRPr/>
          </a:p>
        </p:txBody>
      </p:sp>
      <p:sp>
        <p:nvSpPr>
          <p:cNvPr id="291" name="Google Shape;291;p33"/>
          <p:cNvSpPr txBox="1"/>
          <p:nvPr/>
        </p:nvSpPr>
        <p:spPr>
          <a:xfrm>
            <a:off x="753800" y="1395150"/>
            <a:ext cx="7531200" cy="316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latin typeface="Encode Sans"/>
                <a:ea typeface="Encode Sans"/>
                <a:cs typeface="Encode Sans"/>
                <a:sym typeface="Encode Sans"/>
              </a:rPr>
              <a:t>Electromagnetic waves are a </a:t>
            </a:r>
            <a:r>
              <a:rPr i="1" lang="en" sz="1800">
                <a:latin typeface="Encode Sans"/>
                <a:ea typeface="Encode Sans"/>
                <a:cs typeface="Encode Sans"/>
                <a:sym typeface="Encode Sans"/>
              </a:rPr>
              <a:t>fundamental concept</a:t>
            </a:r>
            <a:r>
              <a:rPr lang="en" sz="1800">
                <a:latin typeface="Encode Sans"/>
                <a:ea typeface="Encode Sans"/>
                <a:cs typeface="Encode Sans"/>
                <a:sym typeface="Encode Sans"/>
              </a:rPr>
              <a:t> in science and technology. They are a type of wave that is created by the movement of </a:t>
            </a:r>
            <a:r>
              <a:rPr i="1" lang="en" sz="1800">
                <a:latin typeface="Encode Sans"/>
                <a:ea typeface="Encode Sans"/>
                <a:cs typeface="Encode Sans"/>
                <a:sym typeface="Encode Sans"/>
              </a:rPr>
              <a:t>electric and magnetic fields</a:t>
            </a:r>
            <a:r>
              <a:rPr lang="en" sz="1800">
                <a:latin typeface="Encode Sans"/>
                <a:ea typeface="Encode Sans"/>
                <a:cs typeface="Encode Sans"/>
                <a:sym typeface="Encode Sans"/>
              </a:rPr>
              <a:t>. These waves can travel through space and are responsible for many of the technologies that we use every day, </a:t>
            </a:r>
            <a:r>
              <a:rPr i="1" lang="en" sz="1800">
                <a:latin typeface="Encode Sans"/>
                <a:ea typeface="Encode Sans"/>
                <a:cs typeface="Encode Sans"/>
                <a:sym typeface="Encode Sans"/>
              </a:rPr>
              <a:t>including radio, television, and cell phones.</a:t>
            </a:r>
            <a:endParaRPr i="1" sz="1800">
              <a:latin typeface="Encode Sans"/>
              <a:ea typeface="Encode Sans"/>
              <a:cs typeface="Encode Sans"/>
              <a:sym typeface="Encode Sans"/>
            </a:endParaRPr>
          </a:p>
          <a:p>
            <a:pPr indent="0" lvl="0" marL="0" rtl="0" algn="l">
              <a:lnSpc>
                <a:spcPct val="115000"/>
              </a:lnSpc>
              <a:spcBef>
                <a:spcPts val="1200"/>
              </a:spcBef>
              <a:spcAft>
                <a:spcPts val="1200"/>
              </a:spcAft>
              <a:buNone/>
            </a:pPr>
            <a:r>
              <a:rPr lang="en" sz="1800">
                <a:latin typeface="Encode Sans"/>
                <a:ea typeface="Encode Sans"/>
                <a:cs typeface="Encode Sans"/>
                <a:sym typeface="Encode Sans"/>
              </a:rPr>
              <a:t>Electromagnetic waves have a wide range of applications in fields such as </a:t>
            </a:r>
            <a:r>
              <a:rPr i="1" lang="en" sz="1800">
                <a:latin typeface="Encode Sans"/>
                <a:ea typeface="Encode Sans"/>
                <a:cs typeface="Encode Sans"/>
                <a:sym typeface="Encode Sans"/>
              </a:rPr>
              <a:t>medicine</a:t>
            </a:r>
            <a:r>
              <a:rPr lang="en" sz="1800">
                <a:latin typeface="Encode Sans"/>
                <a:ea typeface="Encode Sans"/>
                <a:cs typeface="Encode Sans"/>
                <a:sym typeface="Encode Sans"/>
              </a:rPr>
              <a:t>, </a:t>
            </a:r>
            <a:r>
              <a:rPr i="1" lang="en" sz="1800">
                <a:latin typeface="Encode Sans"/>
                <a:ea typeface="Encode Sans"/>
                <a:cs typeface="Encode Sans"/>
                <a:sym typeface="Encode Sans"/>
              </a:rPr>
              <a:t>telecommunications</a:t>
            </a:r>
            <a:r>
              <a:rPr lang="en" sz="1800">
                <a:latin typeface="Encode Sans"/>
                <a:ea typeface="Encode Sans"/>
                <a:cs typeface="Encode Sans"/>
                <a:sym typeface="Encode Sans"/>
              </a:rPr>
              <a:t>, and </a:t>
            </a:r>
            <a:r>
              <a:rPr i="1" lang="en" sz="1800">
                <a:latin typeface="Encode Sans"/>
                <a:ea typeface="Encode Sans"/>
                <a:cs typeface="Encode Sans"/>
                <a:sym typeface="Encode Sans"/>
              </a:rPr>
              <a:t>astronomy</a:t>
            </a:r>
            <a:r>
              <a:rPr lang="en" sz="1800">
                <a:latin typeface="Encode Sans"/>
                <a:ea typeface="Encode Sans"/>
                <a:cs typeface="Encode Sans"/>
                <a:sym typeface="Encode Sans"/>
              </a:rPr>
              <a:t>. Understanding the properties of these waves is essential to understanding how they work and how they can be used to improve our lives.</a:t>
            </a:r>
            <a:endParaRPr sz="1800">
              <a:latin typeface="Encode Sans"/>
              <a:ea typeface="Encode Sans"/>
              <a:cs typeface="Encode Sans"/>
              <a:sym typeface="Encode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8"/>
          <p:cNvSpPr txBox="1"/>
          <p:nvPr>
            <p:ph type="title"/>
          </p:nvPr>
        </p:nvSpPr>
        <p:spPr>
          <a:xfrm>
            <a:off x="924925" y="931250"/>
            <a:ext cx="5488800" cy="13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Frequency and electromagnetic wave</a:t>
            </a:r>
            <a:endParaRPr sz="2800"/>
          </a:p>
        </p:txBody>
      </p:sp>
      <p:sp>
        <p:nvSpPr>
          <p:cNvPr id="619" name="Google Shape;619;p78"/>
          <p:cNvSpPr txBox="1"/>
          <p:nvPr>
            <p:ph idx="1" type="subTitle"/>
          </p:nvPr>
        </p:nvSpPr>
        <p:spPr>
          <a:xfrm>
            <a:off x="1018975" y="2433125"/>
            <a:ext cx="3156300" cy="7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1g, 2g and 5g</a:t>
            </a:r>
            <a:endParaRPr/>
          </a:p>
        </p:txBody>
      </p:sp>
      <p:pic>
        <p:nvPicPr>
          <p:cNvPr id="620" name="Google Shape;620;p78"/>
          <p:cNvPicPr preferRelativeResize="0"/>
          <p:nvPr/>
        </p:nvPicPr>
        <p:blipFill rotWithShape="1">
          <a:blip r:embed="rId3">
            <a:alphaModFix/>
          </a:blip>
          <a:srcRect b="-392" l="7403" r="9505" t="4643"/>
          <a:stretch/>
        </p:blipFill>
        <p:spPr>
          <a:xfrm rot="10800000">
            <a:off x="4702175" y="790151"/>
            <a:ext cx="4441825" cy="4353349"/>
          </a:xfrm>
          <a:prstGeom prst="rect">
            <a:avLst/>
          </a:prstGeom>
          <a:noFill/>
          <a:ln>
            <a:noFill/>
          </a:ln>
        </p:spPr>
      </p:pic>
      <p:grpSp>
        <p:nvGrpSpPr>
          <p:cNvPr id="621" name="Google Shape;621;p78"/>
          <p:cNvGrpSpPr/>
          <p:nvPr/>
        </p:nvGrpSpPr>
        <p:grpSpPr>
          <a:xfrm>
            <a:off x="5608591" y="3528268"/>
            <a:ext cx="997180" cy="567000"/>
            <a:chOff x="5608591" y="3528268"/>
            <a:chExt cx="997180" cy="567000"/>
          </a:xfrm>
        </p:grpSpPr>
        <p:sp>
          <p:nvSpPr>
            <p:cNvPr id="622" name="Google Shape;622;p78"/>
            <p:cNvSpPr/>
            <p:nvPr/>
          </p:nvSpPr>
          <p:spPr>
            <a:xfrm>
              <a:off x="6038772" y="3528268"/>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3" name="Google Shape;623;p78"/>
            <p:cNvSpPr/>
            <p:nvPr/>
          </p:nvSpPr>
          <p:spPr>
            <a:xfrm>
              <a:off x="5608591" y="3762534"/>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624" name="Google Shape;624;p78"/>
          <p:cNvGrpSpPr/>
          <p:nvPr/>
        </p:nvGrpSpPr>
        <p:grpSpPr>
          <a:xfrm rot="-5400000">
            <a:off x="1000006" y="445363"/>
            <a:ext cx="534426" cy="877509"/>
            <a:chOff x="5741750" y="3809796"/>
            <a:chExt cx="674100" cy="1106709"/>
          </a:xfrm>
        </p:grpSpPr>
        <p:sp>
          <p:nvSpPr>
            <p:cNvPr id="625" name="Google Shape;625;p78"/>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6" name="Google Shape;626;p78"/>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0" name="Shape 630"/>
        <p:cNvGrpSpPr/>
        <p:nvPr/>
      </p:nvGrpSpPr>
      <p:grpSpPr>
        <a:xfrm>
          <a:off x="0" y="0"/>
          <a:ext cx="0" cy="0"/>
          <a:chOff x="0" y="0"/>
          <a:chExt cx="0" cy="0"/>
        </a:xfrm>
      </p:grpSpPr>
      <p:sp>
        <p:nvSpPr>
          <p:cNvPr id="631" name="Google Shape;631;p79"/>
          <p:cNvSpPr txBox="1"/>
          <p:nvPr>
            <p:ph type="title"/>
          </p:nvPr>
        </p:nvSpPr>
        <p:spPr>
          <a:xfrm>
            <a:off x="3843475" y="1572491"/>
            <a:ext cx="4587300" cy="14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Frequency and electromagnetic waves</a:t>
            </a:r>
            <a:endParaRPr sz="3000"/>
          </a:p>
        </p:txBody>
      </p:sp>
      <p:sp>
        <p:nvSpPr>
          <p:cNvPr id="632" name="Google Shape;632;p79"/>
          <p:cNvSpPr txBox="1"/>
          <p:nvPr>
            <p:ph idx="2" type="title"/>
          </p:nvPr>
        </p:nvSpPr>
        <p:spPr>
          <a:xfrm>
            <a:off x="3883663" y="521212"/>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633" name="Google Shape;633;p79"/>
          <p:cNvSpPr txBox="1"/>
          <p:nvPr>
            <p:ph idx="1" type="subTitle"/>
          </p:nvPr>
        </p:nvSpPr>
        <p:spPr>
          <a:xfrm>
            <a:off x="3843475" y="3167398"/>
            <a:ext cx="26670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1g, 2g and 5g</a:t>
            </a:r>
            <a:endParaRPr/>
          </a:p>
        </p:txBody>
      </p:sp>
      <p:pic>
        <p:nvPicPr>
          <p:cNvPr id="634" name="Google Shape;634;p79"/>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635" name="Google Shape;635;p79"/>
          <p:cNvGrpSpPr/>
          <p:nvPr/>
        </p:nvGrpSpPr>
        <p:grpSpPr>
          <a:xfrm flipH="1">
            <a:off x="6520241" y="221001"/>
            <a:ext cx="1966880" cy="1229561"/>
            <a:chOff x="5692063" y="2878600"/>
            <a:chExt cx="2254562" cy="1409400"/>
          </a:xfrm>
        </p:grpSpPr>
        <p:sp>
          <p:nvSpPr>
            <p:cNvPr id="636" name="Google Shape;636;p79"/>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7" name="Google Shape;637;p79"/>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8" name="Google Shape;638;p79"/>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639" name="Google Shape;639;p79"/>
          <p:cNvGrpSpPr/>
          <p:nvPr/>
        </p:nvGrpSpPr>
        <p:grpSpPr>
          <a:xfrm rot="-5400000">
            <a:off x="1625968" y="3898026"/>
            <a:ext cx="534426" cy="877509"/>
            <a:chOff x="5741750" y="3809796"/>
            <a:chExt cx="674100" cy="1106709"/>
          </a:xfrm>
        </p:grpSpPr>
        <p:sp>
          <p:nvSpPr>
            <p:cNvPr id="640" name="Google Shape;640;p79"/>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1" name="Google Shape;641;p79"/>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0"/>
          <p:cNvSpPr txBox="1"/>
          <p:nvPr>
            <p:ph idx="1" type="subTitle"/>
          </p:nvPr>
        </p:nvSpPr>
        <p:spPr>
          <a:xfrm>
            <a:off x="4264475" y="1328250"/>
            <a:ext cx="4201500" cy="2487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Encode Sans"/>
              <a:buChar char="●"/>
            </a:pPr>
            <a:r>
              <a:rPr lang="en" sz="1500">
                <a:solidFill>
                  <a:srgbClr val="000000"/>
                </a:solidFill>
                <a:latin typeface="Encode Sans"/>
                <a:ea typeface="Encode Sans"/>
                <a:cs typeface="Encode Sans"/>
                <a:sym typeface="Encode Sans"/>
              </a:rPr>
              <a:t>Frequency Range: Ranged from 900 MHz to 1.9 GHz.</a:t>
            </a:r>
            <a:endParaRPr sz="1500">
              <a:solidFill>
                <a:srgbClr val="000000"/>
              </a:solidFill>
              <a:latin typeface="Encode Sans"/>
              <a:ea typeface="Encode Sans"/>
              <a:cs typeface="Encode Sans"/>
              <a:sym typeface="Encode Sans"/>
            </a:endParaRPr>
          </a:p>
          <a:p>
            <a:pPr indent="-323850" lvl="0" marL="457200" rtl="0" algn="l">
              <a:spcBef>
                <a:spcPts val="0"/>
              </a:spcBef>
              <a:spcAft>
                <a:spcPts val="0"/>
              </a:spcAft>
              <a:buClr>
                <a:srgbClr val="000000"/>
              </a:buClr>
              <a:buSzPts val="1500"/>
              <a:buFont typeface="Encode Sans"/>
              <a:buChar char="●"/>
            </a:pPr>
            <a:r>
              <a:rPr lang="en" sz="1500">
                <a:solidFill>
                  <a:srgbClr val="000000"/>
                </a:solidFill>
                <a:latin typeface="Encode Sans"/>
                <a:ea typeface="Encode Sans"/>
                <a:cs typeface="Encode Sans"/>
                <a:sym typeface="Encode Sans"/>
              </a:rPr>
              <a:t>Modulation: Digital signals using various modulation techniques.</a:t>
            </a:r>
            <a:endParaRPr sz="1500">
              <a:solidFill>
                <a:srgbClr val="000000"/>
              </a:solidFill>
              <a:latin typeface="Encode Sans"/>
              <a:ea typeface="Encode Sans"/>
              <a:cs typeface="Encode Sans"/>
              <a:sym typeface="Encode Sans"/>
            </a:endParaRPr>
          </a:p>
          <a:p>
            <a:pPr indent="-323850" lvl="0" marL="457200" rtl="0" algn="l">
              <a:spcBef>
                <a:spcPts val="0"/>
              </a:spcBef>
              <a:spcAft>
                <a:spcPts val="0"/>
              </a:spcAft>
              <a:buClr>
                <a:srgbClr val="000000"/>
              </a:buClr>
              <a:buSzPts val="1500"/>
              <a:buFont typeface="Encode Sans"/>
              <a:buChar char="●"/>
            </a:pPr>
            <a:r>
              <a:rPr lang="en" sz="1500">
                <a:solidFill>
                  <a:srgbClr val="000000"/>
                </a:solidFill>
                <a:latin typeface="Encode Sans"/>
                <a:ea typeface="Encode Sans"/>
                <a:cs typeface="Encode Sans"/>
                <a:sym typeface="Encode Sans"/>
              </a:rPr>
              <a:t>Technology: 2G introduced digital technologies, enabling not only voice communication but also text messaging (SMS).</a:t>
            </a:r>
            <a:endParaRPr sz="1500">
              <a:solidFill>
                <a:srgbClr val="000000"/>
              </a:solidFill>
              <a:latin typeface="Encode Sans"/>
              <a:ea typeface="Encode Sans"/>
              <a:cs typeface="Encode Sans"/>
              <a:sym typeface="Encode Sans"/>
            </a:endParaRPr>
          </a:p>
          <a:p>
            <a:pPr indent="0" lvl="0" marL="0" rtl="0" algn="l">
              <a:spcBef>
                <a:spcPts val="1500"/>
              </a:spcBef>
              <a:spcAft>
                <a:spcPts val="0"/>
              </a:spcAft>
              <a:buNone/>
            </a:pPr>
            <a:r>
              <a:t/>
            </a:r>
            <a:endParaRPr sz="1700">
              <a:latin typeface="Encode Sans"/>
              <a:ea typeface="Encode Sans"/>
              <a:cs typeface="Encode Sans"/>
              <a:sym typeface="Encode Sans"/>
            </a:endParaRPr>
          </a:p>
        </p:txBody>
      </p:sp>
      <p:sp>
        <p:nvSpPr>
          <p:cNvPr id="647" name="Google Shape;647;p80"/>
          <p:cNvSpPr txBox="1"/>
          <p:nvPr>
            <p:ph idx="2" type="subTitle"/>
          </p:nvPr>
        </p:nvSpPr>
        <p:spPr>
          <a:xfrm>
            <a:off x="574650" y="1388500"/>
            <a:ext cx="3607500" cy="215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Encode Sans"/>
              <a:buChar char="●"/>
            </a:pPr>
            <a:r>
              <a:rPr lang="en" sz="1600">
                <a:solidFill>
                  <a:srgbClr val="000000"/>
                </a:solidFill>
                <a:latin typeface="Encode Sans"/>
                <a:ea typeface="Encode Sans"/>
                <a:cs typeface="Encode Sans"/>
                <a:sym typeface="Encode Sans"/>
              </a:rPr>
              <a:t>Frequency Range: Primarily in the 800 MHz and 900 MHz bands.</a:t>
            </a:r>
            <a:endParaRPr sz="1600">
              <a:solidFill>
                <a:srgbClr val="000000"/>
              </a:solidFill>
              <a:latin typeface="Encode Sans"/>
              <a:ea typeface="Encode Sans"/>
              <a:cs typeface="Encode Sans"/>
              <a:sym typeface="Encode Sans"/>
            </a:endParaRPr>
          </a:p>
          <a:p>
            <a:pPr indent="-330200" lvl="0" marL="457200" rtl="0" algn="l">
              <a:spcBef>
                <a:spcPts val="0"/>
              </a:spcBef>
              <a:spcAft>
                <a:spcPts val="0"/>
              </a:spcAft>
              <a:buClr>
                <a:srgbClr val="000000"/>
              </a:buClr>
              <a:buSzPts val="1600"/>
              <a:buFont typeface="Encode Sans"/>
              <a:buChar char="●"/>
            </a:pPr>
            <a:r>
              <a:rPr lang="en" sz="1600">
                <a:solidFill>
                  <a:srgbClr val="000000"/>
                </a:solidFill>
                <a:latin typeface="Encode Sans"/>
                <a:ea typeface="Encode Sans"/>
                <a:cs typeface="Encode Sans"/>
                <a:sym typeface="Encode Sans"/>
              </a:rPr>
              <a:t>Modulation: Analog signals for voice communication.</a:t>
            </a:r>
            <a:endParaRPr sz="1600">
              <a:solidFill>
                <a:srgbClr val="000000"/>
              </a:solidFill>
              <a:latin typeface="Encode Sans"/>
              <a:ea typeface="Encode Sans"/>
              <a:cs typeface="Encode Sans"/>
              <a:sym typeface="Encode Sans"/>
            </a:endParaRPr>
          </a:p>
          <a:p>
            <a:pPr indent="-330200" lvl="0" marL="457200" rtl="0" algn="l">
              <a:spcBef>
                <a:spcPts val="0"/>
              </a:spcBef>
              <a:spcAft>
                <a:spcPts val="0"/>
              </a:spcAft>
              <a:buClr>
                <a:srgbClr val="000000"/>
              </a:buClr>
              <a:buSzPts val="1600"/>
              <a:buFont typeface="Encode Sans"/>
              <a:buChar char="●"/>
            </a:pPr>
            <a:r>
              <a:rPr lang="en" sz="1600">
                <a:solidFill>
                  <a:srgbClr val="000000"/>
                </a:solidFill>
                <a:latin typeface="Encode Sans"/>
                <a:ea typeface="Encode Sans"/>
                <a:cs typeface="Encode Sans"/>
                <a:sym typeface="Encode Sans"/>
              </a:rPr>
              <a:t>Technology: First-generation mobile networks were based on analog technology, allowing for basic voice communication.</a:t>
            </a:r>
            <a:endParaRPr sz="1600">
              <a:solidFill>
                <a:srgbClr val="000000"/>
              </a:solidFill>
              <a:latin typeface="Encode Sans"/>
              <a:ea typeface="Encode Sans"/>
              <a:cs typeface="Encode Sans"/>
              <a:sym typeface="Encode Sans"/>
            </a:endParaRPr>
          </a:p>
          <a:p>
            <a:pPr indent="0" lvl="0" marL="0" rtl="0" algn="l">
              <a:spcBef>
                <a:spcPts val="1500"/>
              </a:spcBef>
              <a:spcAft>
                <a:spcPts val="0"/>
              </a:spcAft>
              <a:buNone/>
            </a:pPr>
            <a:r>
              <a:t/>
            </a:r>
            <a:endParaRPr sz="1800">
              <a:latin typeface="Encode Sans"/>
              <a:ea typeface="Encode Sans"/>
              <a:cs typeface="Encode Sans"/>
              <a:sym typeface="Encode Sans"/>
            </a:endParaRPr>
          </a:p>
        </p:txBody>
      </p:sp>
      <p:sp>
        <p:nvSpPr>
          <p:cNvPr id="648" name="Google Shape;648;p80"/>
          <p:cNvSpPr txBox="1"/>
          <p:nvPr>
            <p:ph idx="3" type="subTitle"/>
          </p:nvPr>
        </p:nvSpPr>
        <p:spPr>
          <a:xfrm>
            <a:off x="720000" y="430350"/>
            <a:ext cx="3316800" cy="729300"/>
          </a:xfrm>
          <a:prstGeom prst="rect">
            <a:avLst/>
          </a:prstGeom>
        </p:spPr>
        <p:txBody>
          <a:bodyPr anchorCtr="0" anchor="b" bIns="91425" lIns="91425" spcFirstLastPara="1" rIns="91425" wrap="square" tIns="91425">
            <a:noAutofit/>
          </a:bodyPr>
          <a:lstStyle/>
          <a:p>
            <a:pPr indent="0" lvl="0" marL="0" rtl="0" algn="l">
              <a:lnSpc>
                <a:spcPct val="100000"/>
              </a:lnSpc>
              <a:spcBef>
                <a:spcPts val="1400"/>
              </a:spcBef>
              <a:spcAft>
                <a:spcPts val="400"/>
              </a:spcAft>
              <a:buNone/>
            </a:pPr>
            <a:r>
              <a:rPr lang="en" sz="2350">
                <a:solidFill>
                  <a:srgbClr val="000000"/>
                </a:solidFill>
              </a:rPr>
              <a:t>1</a:t>
            </a:r>
            <a:r>
              <a:rPr lang="en" sz="2350">
                <a:solidFill>
                  <a:srgbClr val="000000"/>
                </a:solidFill>
              </a:rPr>
              <a:t>G (First Generation)</a:t>
            </a:r>
            <a:endParaRPr/>
          </a:p>
        </p:txBody>
      </p:sp>
      <p:sp>
        <p:nvSpPr>
          <p:cNvPr id="649" name="Google Shape;649;p80"/>
          <p:cNvSpPr txBox="1"/>
          <p:nvPr>
            <p:ph idx="3" type="subTitle"/>
          </p:nvPr>
        </p:nvSpPr>
        <p:spPr>
          <a:xfrm>
            <a:off x="4327450" y="289475"/>
            <a:ext cx="3707700" cy="822900"/>
          </a:xfrm>
          <a:prstGeom prst="rect">
            <a:avLst/>
          </a:prstGeom>
        </p:spPr>
        <p:txBody>
          <a:bodyPr anchorCtr="0" anchor="b" bIns="91425" lIns="91425" spcFirstLastPara="1" rIns="91425" wrap="square" tIns="91425">
            <a:noAutofit/>
          </a:bodyPr>
          <a:lstStyle/>
          <a:p>
            <a:pPr indent="0" lvl="0" marL="0" rtl="0" algn="l">
              <a:lnSpc>
                <a:spcPct val="100000"/>
              </a:lnSpc>
              <a:spcBef>
                <a:spcPts val="1400"/>
              </a:spcBef>
              <a:spcAft>
                <a:spcPts val="400"/>
              </a:spcAft>
              <a:buNone/>
            </a:pPr>
            <a:r>
              <a:rPr lang="en" sz="2350">
                <a:solidFill>
                  <a:srgbClr val="000000"/>
                </a:solidFill>
              </a:rPr>
              <a:t>2</a:t>
            </a:r>
            <a:r>
              <a:rPr lang="en" sz="2350">
                <a:solidFill>
                  <a:srgbClr val="000000"/>
                </a:solidFill>
              </a:rPr>
              <a:t>G (Second Generation)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81"/>
          <p:cNvPicPr preferRelativeResize="0"/>
          <p:nvPr/>
        </p:nvPicPr>
        <p:blipFill rotWithShape="1">
          <a:blip r:embed="rId3">
            <a:alphaModFix/>
          </a:blip>
          <a:srcRect b="36412" l="58164" r="0" t="31042"/>
          <a:stretch/>
        </p:blipFill>
        <p:spPr>
          <a:xfrm rot="-5400000">
            <a:off x="5238751" y="1238250"/>
            <a:ext cx="5143501" cy="2666998"/>
          </a:xfrm>
          <a:prstGeom prst="rect">
            <a:avLst/>
          </a:prstGeom>
          <a:noFill/>
          <a:ln>
            <a:noFill/>
          </a:ln>
        </p:spPr>
      </p:pic>
      <p:sp>
        <p:nvSpPr>
          <p:cNvPr id="655" name="Google Shape;655;p81"/>
          <p:cNvSpPr txBox="1"/>
          <p:nvPr>
            <p:ph idx="1" type="subTitle"/>
          </p:nvPr>
        </p:nvSpPr>
        <p:spPr>
          <a:xfrm>
            <a:off x="607400" y="1084250"/>
            <a:ext cx="4571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latin typeface="Encode Sans"/>
                <a:ea typeface="Encode Sans"/>
                <a:cs typeface="Encode Sans"/>
                <a:sym typeface="Encode Sans"/>
              </a:rPr>
              <a:t>Frequency Range:</a:t>
            </a:r>
            <a:endParaRPr b="1" sz="1700">
              <a:solidFill>
                <a:srgbClr val="000000"/>
              </a:solidFill>
              <a:latin typeface="Encode Sans"/>
              <a:ea typeface="Encode Sans"/>
              <a:cs typeface="Encode Sans"/>
              <a:sym typeface="Encode Sans"/>
            </a:endParaRPr>
          </a:p>
          <a:p>
            <a:pPr indent="0" lvl="0" marL="0" rtl="0" algn="l">
              <a:spcBef>
                <a:spcPts val="0"/>
              </a:spcBef>
              <a:spcAft>
                <a:spcPts val="0"/>
              </a:spcAft>
              <a:buNone/>
            </a:pPr>
            <a:r>
              <a:rPr lang="en" sz="1200">
                <a:solidFill>
                  <a:srgbClr val="0F0F0F"/>
                </a:solidFill>
                <a:latin typeface="Roboto"/>
                <a:ea typeface="Roboto"/>
                <a:cs typeface="Roboto"/>
                <a:sym typeface="Roboto"/>
              </a:rPr>
              <a:t>Utilizes a wide range of frequencies, including low-band (sub-1 GHz), mid-band (1-6 GHz), and high-band (millimeter-wave) frequencies.</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sp>
        <p:nvSpPr>
          <p:cNvPr id="656" name="Google Shape;656;p81"/>
          <p:cNvSpPr txBox="1"/>
          <p:nvPr>
            <p:ph idx="2" type="title"/>
          </p:nvPr>
        </p:nvSpPr>
        <p:spPr>
          <a:xfrm>
            <a:off x="607400" y="2313950"/>
            <a:ext cx="4175400" cy="3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rgbClr val="000000"/>
                </a:solidFill>
              </a:rPr>
              <a:t>Modulation</a:t>
            </a:r>
            <a:endParaRPr sz="4000"/>
          </a:p>
        </p:txBody>
      </p:sp>
      <p:sp>
        <p:nvSpPr>
          <p:cNvPr id="657" name="Google Shape;657;p81"/>
          <p:cNvSpPr txBox="1"/>
          <p:nvPr>
            <p:ph idx="3" type="subTitle"/>
          </p:nvPr>
        </p:nvSpPr>
        <p:spPr>
          <a:xfrm>
            <a:off x="607400" y="2632939"/>
            <a:ext cx="41754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Utilizes advanced modulation techniques, including higher-order modulation, massive MIMO, and beamforming.</a:t>
            </a:r>
            <a:endParaRPr/>
          </a:p>
        </p:txBody>
      </p:sp>
      <p:sp>
        <p:nvSpPr>
          <p:cNvPr id="658" name="Google Shape;658;p81"/>
          <p:cNvSpPr txBox="1"/>
          <p:nvPr>
            <p:ph idx="4" type="title"/>
          </p:nvPr>
        </p:nvSpPr>
        <p:spPr>
          <a:xfrm>
            <a:off x="607400" y="3486030"/>
            <a:ext cx="4175400" cy="4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rgbClr val="000000"/>
                </a:solidFill>
              </a:rPr>
              <a:t>Technology</a:t>
            </a:r>
            <a:endParaRPr sz="4000"/>
          </a:p>
        </p:txBody>
      </p:sp>
      <p:sp>
        <p:nvSpPr>
          <p:cNvPr id="659" name="Google Shape;659;p81"/>
          <p:cNvSpPr txBox="1"/>
          <p:nvPr>
            <p:ph idx="5" type="subTitle"/>
          </p:nvPr>
        </p:nvSpPr>
        <p:spPr>
          <a:xfrm>
            <a:off x="607400" y="3899798"/>
            <a:ext cx="4175400" cy="9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5G represents a significant advancement, offering higher data rates, lower latency, and increased device density. It utilizes a mix of frequency bands to balance coverage and capacity.</a:t>
            </a:r>
            <a:endParaRPr/>
          </a:p>
        </p:txBody>
      </p:sp>
      <p:grpSp>
        <p:nvGrpSpPr>
          <p:cNvPr id="660" name="Google Shape;660;p81"/>
          <p:cNvGrpSpPr/>
          <p:nvPr/>
        </p:nvGrpSpPr>
        <p:grpSpPr>
          <a:xfrm>
            <a:off x="5485703" y="527724"/>
            <a:ext cx="1966880" cy="1229561"/>
            <a:chOff x="5692063" y="2878600"/>
            <a:chExt cx="2254562" cy="1409400"/>
          </a:xfrm>
        </p:grpSpPr>
        <p:sp>
          <p:nvSpPr>
            <p:cNvPr id="661" name="Google Shape;661;p81"/>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2" name="Google Shape;662;p81"/>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3" name="Google Shape;663;p81"/>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664" name="Google Shape;664;p81"/>
          <p:cNvSpPr txBox="1"/>
          <p:nvPr>
            <p:ph idx="1" type="subTitle"/>
          </p:nvPr>
        </p:nvSpPr>
        <p:spPr>
          <a:xfrm>
            <a:off x="607400" y="115800"/>
            <a:ext cx="3707700" cy="8229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400"/>
              </a:spcAft>
              <a:buNone/>
            </a:pPr>
            <a:r>
              <a:rPr b="1" lang="en" sz="2450">
                <a:solidFill>
                  <a:srgbClr val="000000"/>
                </a:solidFill>
                <a:latin typeface="Encode Sans"/>
                <a:ea typeface="Encode Sans"/>
                <a:cs typeface="Encode Sans"/>
                <a:sym typeface="Encode Sans"/>
              </a:rPr>
              <a:t>5</a:t>
            </a:r>
            <a:r>
              <a:rPr b="1" lang="en" sz="2450">
                <a:solidFill>
                  <a:srgbClr val="000000"/>
                </a:solidFill>
                <a:latin typeface="Encode Sans"/>
                <a:ea typeface="Encode Sans"/>
                <a:cs typeface="Encode Sans"/>
                <a:sym typeface="Encode Sans"/>
              </a:rPr>
              <a:t>G (Fifth Generation)</a:t>
            </a:r>
            <a:endParaRPr b="1" sz="1700">
              <a:latin typeface="Encode Sans"/>
              <a:ea typeface="Encode Sans"/>
              <a:cs typeface="Encode Sans"/>
              <a:sym typeface="Encode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82"/>
          <p:cNvGrpSpPr/>
          <p:nvPr/>
        </p:nvGrpSpPr>
        <p:grpSpPr>
          <a:xfrm>
            <a:off x="4702092" y="1399802"/>
            <a:ext cx="3432984" cy="2496295"/>
            <a:chOff x="331763" y="414153"/>
            <a:chExt cx="6903246" cy="5019697"/>
          </a:xfrm>
        </p:grpSpPr>
        <p:sp>
          <p:nvSpPr>
            <p:cNvPr id="670" name="Google Shape;670;p82"/>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2"/>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2"/>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2"/>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4" name="Google Shape;674;p82"/>
          <p:cNvPicPr preferRelativeResize="0"/>
          <p:nvPr/>
        </p:nvPicPr>
        <p:blipFill rotWithShape="1">
          <a:blip r:embed="rId3">
            <a:alphaModFix/>
          </a:blip>
          <a:srcRect b="9290" l="0" r="0" t="9282"/>
          <a:stretch/>
        </p:blipFill>
        <p:spPr>
          <a:xfrm>
            <a:off x="4794030" y="1492029"/>
            <a:ext cx="3249110" cy="1981718"/>
          </a:xfrm>
          <a:prstGeom prst="rect">
            <a:avLst/>
          </a:prstGeom>
          <a:noFill/>
          <a:ln>
            <a:noFill/>
          </a:ln>
        </p:spPr>
      </p:pic>
      <p:sp>
        <p:nvSpPr>
          <p:cNvPr id="675" name="Google Shape;675;p82"/>
          <p:cNvSpPr txBox="1"/>
          <p:nvPr>
            <p:ph type="title"/>
          </p:nvPr>
        </p:nvSpPr>
        <p:spPr>
          <a:xfrm>
            <a:off x="932729" y="1030625"/>
            <a:ext cx="34980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50">
                <a:solidFill>
                  <a:srgbClr val="000000"/>
                </a:solidFill>
              </a:rPr>
              <a:t>How Frequency Affects Speed</a:t>
            </a:r>
            <a:endParaRPr sz="3300"/>
          </a:p>
        </p:txBody>
      </p:sp>
      <p:sp>
        <p:nvSpPr>
          <p:cNvPr id="676" name="Google Shape;676;p82"/>
          <p:cNvSpPr txBox="1"/>
          <p:nvPr>
            <p:ph idx="1" type="subTitle"/>
          </p:nvPr>
        </p:nvSpPr>
        <p:spPr>
          <a:xfrm>
            <a:off x="932725" y="2383250"/>
            <a:ext cx="3498000" cy="16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F0F0F"/>
                </a:solidFill>
                <a:latin typeface="Encode Sans"/>
                <a:ea typeface="Encode Sans"/>
                <a:cs typeface="Encode Sans"/>
                <a:sym typeface="Encode Sans"/>
              </a:rPr>
              <a:t>Frequency plays a crucial role in determining the speed and data-carrying capacity of a communication system, including wireless technologies like WiFi and mobile networks. Here are the key ways in which frequency affects speed:</a:t>
            </a:r>
            <a:endParaRPr sz="1800">
              <a:latin typeface="Encode Sans"/>
              <a:ea typeface="Encode Sans"/>
              <a:cs typeface="Encode Sans"/>
              <a:sym typeface="Encode Sans"/>
            </a:endParaRPr>
          </a:p>
        </p:txBody>
      </p:sp>
      <p:grpSp>
        <p:nvGrpSpPr>
          <p:cNvPr id="677" name="Google Shape;677;p82"/>
          <p:cNvGrpSpPr/>
          <p:nvPr/>
        </p:nvGrpSpPr>
        <p:grpSpPr>
          <a:xfrm rot="-5400000">
            <a:off x="939209" y="324663"/>
            <a:ext cx="534426" cy="877509"/>
            <a:chOff x="5741750" y="3809796"/>
            <a:chExt cx="674100" cy="1106709"/>
          </a:xfrm>
        </p:grpSpPr>
        <p:sp>
          <p:nvSpPr>
            <p:cNvPr id="678" name="Google Shape;678;p82"/>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9" name="Google Shape;679;p82"/>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83"/>
          <p:cNvPicPr preferRelativeResize="0"/>
          <p:nvPr/>
        </p:nvPicPr>
        <p:blipFill rotWithShape="1">
          <a:blip r:embed="rId3">
            <a:alphaModFix/>
          </a:blip>
          <a:srcRect b="567" l="8432" r="19182" t="14765"/>
          <a:stretch/>
        </p:blipFill>
        <p:spPr>
          <a:xfrm>
            <a:off x="0" y="0"/>
            <a:ext cx="3869573" cy="3849650"/>
          </a:xfrm>
          <a:prstGeom prst="rect">
            <a:avLst/>
          </a:prstGeom>
          <a:noFill/>
          <a:ln>
            <a:noFill/>
          </a:ln>
        </p:spPr>
      </p:pic>
      <p:grpSp>
        <p:nvGrpSpPr>
          <p:cNvPr id="685" name="Google Shape;685;p83"/>
          <p:cNvGrpSpPr/>
          <p:nvPr/>
        </p:nvGrpSpPr>
        <p:grpSpPr>
          <a:xfrm>
            <a:off x="375691" y="569854"/>
            <a:ext cx="3699875" cy="3838044"/>
            <a:chOff x="1655550" y="790900"/>
            <a:chExt cx="2510262" cy="3417671"/>
          </a:xfrm>
        </p:grpSpPr>
        <p:sp>
          <p:nvSpPr>
            <p:cNvPr id="686" name="Google Shape;686;p83"/>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3"/>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83"/>
          <p:cNvSpPr txBox="1"/>
          <p:nvPr>
            <p:ph type="title"/>
          </p:nvPr>
        </p:nvSpPr>
        <p:spPr>
          <a:xfrm>
            <a:off x="4529825" y="383250"/>
            <a:ext cx="3699900" cy="75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rgbClr val="000000"/>
                </a:solidFill>
              </a:rPr>
              <a:t>Wavelength and Frequency Relationship</a:t>
            </a:r>
            <a:endParaRPr sz="2200"/>
          </a:p>
        </p:txBody>
      </p:sp>
      <p:sp>
        <p:nvSpPr>
          <p:cNvPr id="689" name="Google Shape;689;p83"/>
          <p:cNvSpPr txBox="1"/>
          <p:nvPr>
            <p:ph idx="1" type="subTitle"/>
          </p:nvPr>
        </p:nvSpPr>
        <p:spPr>
          <a:xfrm>
            <a:off x="4701625" y="1551575"/>
            <a:ext cx="4442400" cy="3229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700">
                <a:solidFill>
                  <a:srgbClr val="0F0F0F"/>
                </a:solidFill>
                <a:latin typeface="Encode Sans"/>
                <a:ea typeface="Encode Sans"/>
                <a:cs typeface="Encode Sans"/>
                <a:sym typeface="Encode Sans"/>
              </a:rPr>
              <a:t>Frequency and wavelength are inversely proportional. Higher frequency corresponds to shorter wavelengths, and lower frequency corresponds to longer wavelengths. This relationship is described by the equation:</a:t>
            </a:r>
            <a:endParaRPr sz="1700">
              <a:solidFill>
                <a:srgbClr val="0F0F0F"/>
              </a:solidFill>
              <a:latin typeface="Encode Sans"/>
              <a:ea typeface="Encode Sans"/>
              <a:cs typeface="Encode Sans"/>
              <a:sym typeface="Encode Sans"/>
            </a:endParaRPr>
          </a:p>
          <a:p>
            <a:pPr indent="0" lvl="0" marL="0" rtl="0" algn="l">
              <a:lnSpc>
                <a:spcPct val="120000"/>
              </a:lnSpc>
              <a:spcBef>
                <a:spcPts val="0"/>
              </a:spcBef>
              <a:spcAft>
                <a:spcPts val="0"/>
              </a:spcAft>
              <a:buNone/>
            </a:pPr>
            <a:r>
              <a:rPr i="1" lang="en" sz="1700">
                <a:solidFill>
                  <a:srgbClr val="0F0F0F"/>
                </a:solidFill>
                <a:latin typeface="Encode Sans"/>
                <a:ea typeface="Encode Sans"/>
                <a:cs typeface="Encode Sans"/>
                <a:sym typeface="Encode Sans"/>
              </a:rPr>
              <a:t>c</a:t>
            </a:r>
            <a:r>
              <a:rPr lang="en" sz="1700">
                <a:solidFill>
                  <a:srgbClr val="0F0F0F"/>
                </a:solidFill>
                <a:latin typeface="Encode Sans"/>
                <a:ea typeface="Encode Sans"/>
                <a:cs typeface="Encode Sans"/>
                <a:sym typeface="Encode Sans"/>
              </a:rPr>
              <a:t>=</a:t>
            </a:r>
            <a:r>
              <a:rPr i="1" lang="en" sz="1700">
                <a:solidFill>
                  <a:srgbClr val="0F0F0F"/>
                </a:solidFill>
                <a:latin typeface="Encode Sans"/>
                <a:ea typeface="Encode Sans"/>
                <a:cs typeface="Encode Sans"/>
                <a:sym typeface="Encode Sans"/>
              </a:rPr>
              <a:t>fλ</a:t>
            </a:r>
            <a:r>
              <a:rPr lang="en" sz="1700">
                <a:solidFill>
                  <a:srgbClr val="0F0F0F"/>
                </a:solidFill>
                <a:latin typeface="Encode Sans"/>
                <a:ea typeface="Encode Sans"/>
                <a:cs typeface="Encode Sans"/>
                <a:sym typeface="Encode Sans"/>
              </a:rPr>
              <a:t>, where</a:t>
            </a:r>
            <a:endParaRPr sz="1700">
              <a:solidFill>
                <a:srgbClr val="0F0F0F"/>
              </a:solidFill>
              <a:latin typeface="Encode Sans"/>
              <a:ea typeface="Encode Sans"/>
              <a:cs typeface="Encode Sans"/>
              <a:sym typeface="Encode Sans"/>
            </a:endParaRPr>
          </a:p>
          <a:p>
            <a:pPr indent="0" lvl="0" marL="0" rtl="0" algn="l">
              <a:lnSpc>
                <a:spcPct val="120000"/>
              </a:lnSpc>
              <a:spcBef>
                <a:spcPts val="0"/>
              </a:spcBef>
              <a:spcAft>
                <a:spcPts val="0"/>
              </a:spcAft>
              <a:buNone/>
            </a:pPr>
            <a:r>
              <a:rPr i="1" lang="en" sz="1700">
                <a:solidFill>
                  <a:srgbClr val="0F0F0F"/>
                </a:solidFill>
                <a:latin typeface="Encode Sans"/>
                <a:ea typeface="Encode Sans"/>
                <a:cs typeface="Encode Sans"/>
                <a:sym typeface="Encode Sans"/>
              </a:rPr>
              <a:t>c</a:t>
            </a:r>
            <a:r>
              <a:rPr lang="en" sz="1700">
                <a:solidFill>
                  <a:srgbClr val="0F0F0F"/>
                </a:solidFill>
                <a:latin typeface="Encode Sans"/>
                <a:ea typeface="Encode Sans"/>
                <a:cs typeface="Encode Sans"/>
                <a:sym typeface="Encode Sans"/>
              </a:rPr>
              <a:t> is the speed of light,</a:t>
            </a:r>
            <a:endParaRPr sz="1700">
              <a:solidFill>
                <a:srgbClr val="0F0F0F"/>
              </a:solidFill>
              <a:latin typeface="Encode Sans"/>
              <a:ea typeface="Encode Sans"/>
              <a:cs typeface="Encode Sans"/>
              <a:sym typeface="Encode Sans"/>
            </a:endParaRPr>
          </a:p>
          <a:p>
            <a:pPr indent="0" lvl="0" marL="0" rtl="0" algn="l">
              <a:lnSpc>
                <a:spcPct val="120000"/>
              </a:lnSpc>
              <a:spcBef>
                <a:spcPts val="0"/>
              </a:spcBef>
              <a:spcAft>
                <a:spcPts val="0"/>
              </a:spcAft>
              <a:buNone/>
            </a:pPr>
            <a:r>
              <a:rPr i="1" lang="en" sz="1700">
                <a:solidFill>
                  <a:srgbClr val="0F0F0F"/>
                </a:solidFill>
                <a:latin typeface="Encode Sans"/>
                <a:ea typeface="Encode Sans"/>
                <a:cs typeface="Encode Sans"/>
                <a:sym typeface="Encode Sans"/>
              </a:rPr>
              <a:t>f</a:t>
            </a:r>
            <a:r>
              <a:rPr lang="en" sz="1700">
                <a:solidFill>
                  <a:srgbClr val="0F0F0F"/>
                </a:solidFill>
                <a:latin typeface="Encode Sans"/>
                <a:ea typeface="Encode Sans"/>
                <a:cs typeface="Encode Sans"/>
                <a:sym typeface="Encode Sans"/>
              </a:rPr>
              <a:t> is the frequency, and</a:t>
            </a:r>
            <a:endParaRPr sz="1700">
              <a:solidFill>
                <a:srgbClr val="0F0F0F"/>
              </a:solidFill>
              <a:latin typeface="Encode Sans"/>
              <a:ea typeface="Encode Sans"/>
              <a:cs typeface="Encode Sans"/>
              <a:sym typeface="Encode Sans"/>
            </a:endParaRPr>
          </a:p>
          <a:p>
            <a:pPr indent="0" lvl="0" marL="0" rtl="0" algn="l">
              <a:spcBef>
                <a:spcPts val="0"/>
              </a:spcBef>
              <a:spcAft>
                <a:spcPts val="0"/>
              </a:spcAft>
              <a:buNone/>
            </a:pPr>
            <a:r>
              <a:rPr i="1" lang="en" sz="1700">
                <a:solidFill>
                  <a:srgbClr val="0F0F0F"/>
                </a:solidFill>
                <a:latin typeface="Encode Sans"/>
                <a:ea typeface="Encode Sans"/>
                <a:cs typeface="Encode Sans"/>
                <a:sym typeface="Encode Sans"/>
              </a:rPr>
              <a:t>λ</a:t>
            </a:r>
            <a:r>
              <a:rPr lang="en" sz="1700">
                <a:solidFill>
                  <a:srgbClr val="0F0F0F"/>
                </a:solidFill>
                <a:latin typeface="Encode Sans"/>
                <a:ea typeface="Encode Sans"/>
                <a:cs typeface="Encode Sans"/>
                <a:sym typeface="Encode Sans"/>
              </a:rPr>
              <a:t> is the wavelength.x`</a:t>
            </a:r>
            <a:endParaRPr sz="1700">
              <a:latin typeface="Encode Sans"/>
              <a:ea typeface="Encode Sans"/>
              <a:cs typeface="Encode Sans"/>
              <a:sym typeface="Encode Sans"/>
            </a:endParaRPr>
          </a:p>
        </p:txBody>
      </p:sp>
      <p:grpSp>
        <p:nvGrpSpPr>
          <p:cNvPr id="690" name="Google Shape;690;p83"/>
          <p:cNvGrpSpPr/>
          <p:nvPr/>
        </p:nvGrpSpPr>
        <p:grpSpPr>
          <a:xfrm>
            <a:off x="7672941" y="255993"/>
            <a:ext cx="1041330" cy="567000"/>
            <a:chOff x="7672941" y="255993"/>
            <a:chExt cx="1041330" cy="567000"/>
          </a:xfrm>
        </p:grpSpPr>
        <p:sp>
          <p:nvSpPr>
            <p:cNvPr id="691" name="Google Shape;691;p83"/>
            <p:cNvSpPr/>
            <p:nvPr/>
          </p:nvSpPr>
          <p:spPr>
            <a:xfrm>
              <a:off x="8147272" y="255993"/>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2" name="Google Shape;692;p83"/>
            <p:cNvSpPr/>
            <p:nvPr/>
          </p:nvSpPr>
          <p:spPr>
            <a:xfrm>
              <a:off x="7672941" y="490259"/>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pic>
        <p:nvPicPr>
          <p:cNvPr id="693" name="Google Shape;693;p83"/>
          <p:cNvPicPr preferRelativeResize="0"/>
          <p:nvPr/>
        </p:nvPicPr>
        <p:blipFill>
          <a:blip r:embed="rId4">
            <a:alphaModFix/>
          </a:blip>
          <a:stretch>
            <a:fillRect/>
          </a:stretch>
        </p:blipFill>
        <p:spPr>
          <a:xfrm>
            <a:off x="512913" y="910775"/>
            <a:ext cx="3425451" cy="31561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4"/>
          <p:cNvSpPr txBox="1"/>
          <p:nvPr>
            <p:ph type="title"/>
          </p:nvPr>
        </p:nvSpPr>
        <p:spPr>
          <a:xfrm>
            <a:off x="932725" y="943325"/>
            <a:ext cx="3135000" cy="6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rgbClr val="000000"/>
                </a:solidFill>
              </a:rPr>
              <a:t>Data Transfer Rates</a:t>
            </a:r>
            <a:endParaRPr sz="4100"/>
          </a:p>
        </p:txBody>
      </p:sp>
      <p:sp>
        <p:nvSpPr>
          <p:cNvPr id="699" name="Google Shape;699;p84"/>
          <p:cNvSpPr txBox="1"/>
          <p:nvPr>
            <p:ph idx="1" type="subTitle"/>
          </p:nvPr>
        </p:nvSpPr>
        <p:spPr>
          <a:xfrm>
            <a:off x="932725" y="2106475"/>
            <a:ext cx="3574500" cy="16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F0F0F"/>
                </a:solidFill>
                <a:latin typeface="Encode Sans"/>
                <a:ea typeface="Encode Sans"/>
                <a:cs typeface="Encode Sans"/>
                <a:sym typeface="Encode Sans"/>
              </a:rPr>
              <a:t>In the context of wireless communication, higher frequencies generally allow for higher data transfer rates. This is because more cycles of the electromagnetic wave can be transmitted per unit of time</a:t>
            </a:r>
            <a:endParaRPr sz="2100">
              <a:latin typeface="Encode Sans"/>
              <a:ea typeface="Encode Sans"/>
              <a:cs typeface="Encode Sans"/>
              <a:sym typeface="Encode Sans"/>
            </a:endParaRPr>
          </a:p>
        </p:txBody>
      </p:sp>
      <p:sp>
        <p:nvSpPr>
          <p:cNvPr id="700" name="Google Shape;700;p84"/>
          <p:cNvSpPr/>
          <p:nvPr/>
        </p:nvSpPr>
        <p:spPr>
          <a:xfrm>
            <a:off x="5271579"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84"/>
          <p:cNvGrpSpPr/>
          <p:nvPr/>
        </p:nvGrpSpPr>
        <p:grpSpPr>
          <a:xfrm>
            <a:off x="5090425" y="436784"/>
            <a:ext cx="2584377" cy="3992482"/>
            <a:chOff x="5186401" y="494525"/>
            <a:chExt cx="1834973" cy="3724678"/>
          </a:xfrm>
        </p:grpSpPr>
        <p:sp>
          <p:nvSpPr>
            <p:cNvPr id="702" name="Google Shape;702;p84"/>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4"/>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84"/>
          <p:cNvGrpSpPr/>
          <p:nvPr/>
        </p:nvGrpSpPr>
        <p:grpSpPr>
          <a:xfrm rot="-5400000">
            <a:off x="939209" y="324663"/>
            <a:ext cx="534426" cy="877509"/>
            <a:chOff x="5741750" y="3809796"/>
            <a:chExt cx="674100" cy="1106709"/>
          </a:xfrm>
        </p:grpSpPr>
        <p:sp>
          <p:nvSpPr>
            <p:cNvPr id="705" name="Google Shape;705;p84"/>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6" name="Google Shape;706;p84"/>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pic>
        <p:nvPicPr>
          <p:cNvPr id="707" name="Google Shape;707;p84"/>
          <p:cNvPicPr preferRelativeResize="0"/>
          <p:nvPr/>
        </p:nvPicPr>
        <p:blipFill>
          <a:blip r:embed="rId3">
            <a:alphaModFix/>
          </a:blip>
          <a:stretch>
            <a:fillRect/>
          </a:stretch>
        </p:blipFill>
        <p:spPr>
          <a:xfrm rot="5400000">
            <a:off x="4628087" y="1098063"/>
            <a:ext cx="3521475" cy="2401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85"/>
          <p:cNvPicPr preferRelativeResize="0"/>
          <p:nvPr/>
        </p:nvPicPr>
        <p:blipFill rotWithShape="1">
          <a:blip r:embed="rId3">
            <a:alphaModFix/>
          </a:blip>
          <a:srcRect b="27111" l="52074" r="4935" t="8305"/>
          <a:stretch/>
        </p:blipFill>
        <p:spPr>
          <a:xfrm rot="10800000">
            <a:off x="6845852" y="2291774"/>
            <a:ext cx="2298148" cy="2936577"/>
          </a:xfrm>
          <a:prstGeom prst="rect">
            <a:avLst/>
          </a:prstGeom>
          <a:noFill/>
          <a:ln>
            <a:noFill/>
          </a:ln>
        </p:spPr>
      </p:pic>
      <p:sp>
        <p:nvSpPr>
          <p:cNvPr id="713" name="Google Shape;713;p85"/>
          <p:cNvSpPr txBox="1"/>
          <p:nvPr>
            <p:ph type="title"/>
          </p:nvPr>
        </p:nvSpPr>
        <p:spPr>
          <a:xfrm>
            <a:off x="720000" y="445025"/>
            <a:ext cx="49269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Propagation Distance</a:t>
            </a:r>
            <a:endParaRPr sz="4200"/>
          </a:p>
          <a:p>
            <a:pPr indent="0" lvl="0" marL="0" rtl="0" algn="l">
              <a:spcBef>
                <a:spcPts val="0"/>
              </a:spcBef>
              <a:spcAft>
                <a:spcPts val="0"/>
              </a:spcAft>
              <a:buNone/>
            </a:pPr>
            <a:r>
              <a:t/>
            </a:r>
            <a:endParaRPr/>
          </a:p>
        </p:txBody>
      </p:sp>
      <p:sp>
        <p:nvSpPr>
          <p:cNvPr id="714" name="Google Shape;714;p85"/>
          <p:cNvSpPr txBox="1"/>
          <p:nvPr>
            <p:ph idx="1" type="subTitle"/>
          </p:nvPr>
        </p:nvSpPr>
        <p:spPr>
          <a:xfrm>
            <a:off x="720000" y="1574002"/>
            <a:ext cx="3887400" cy="26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F0F0F"/>
                </a:solidFill>
                <a:latin typeface="Encode Sans"/>
                <a:ea typeface="Encode Sans"/>
                <a:cs typeface="Encode Sans"/>
                <a:sym typeface="Encode Sans"/>
              </a:rPr>
              <a:t>Higher frequencies often result in shorter propagation distances. This is due to factors like increased absorption by atmospheric gases and higher susceptibility to obstacles. Lower frequencies, on the other hand, can propagate over longer distances.</a:t>
            </a:r>
            <a:endParaRPr sz="2100">
              <a:latin typeface="Encode Sans"/>
              <a:ea typeface="Encode Sans"/>
              <a:cs typeface="Encode Sans"/>
              <a:sym typeface="Encode Sans"/>
            </a:endParaRPr>
          </a:p>
        </p:txBody>
      </p:sp>
      <p:sp>
        <p:nvSpPr>
          <p:cNvPr id="715" name="Google Shape;715;p85"/>
          <p:cNvSpPr/>
          <p:nvPr/>
        </p:nvSpPr>
        <p:spPr>
          <a:xfrm flipH="1">
            <a:off x="7787051" y="9113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716" name="Google Shape;716;p85"/>
          <p:cNvPicPr preferRelativeResize="0"/>
          <p:nvPr/>
        </p:nvPicPr>
        <p:blipFill>
          <a:blip r:embed="rId4">
            <a:alphaModFix/>
          </a:blip>
          <a:stretch>
            <a:fillRect/>
          </a:stretch>
        </p:blipFill>
        <p:spPr>
          <a:xfrm>
            <a:off x="4413177" y="1798752"/>
            <a:ext cx="4173500" cy="2790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6"/>
          <p:cNvSpPr txBox="1"/>
          <p:nvPr>
            <p:ph type="title"/>
          </p:nvPr>
        </p:nvSpPr>
        <p:spPr>
          <a:xfrm>
            <a:off x="482325" y="170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0F0F0F"/>
                </a:solidFill>
              </a:rPr>
              <a:t>Why 5g and 6g are faster?</a:t>
            </a:r>
            <a:endParaRPr sz="4700"/>
          </a:p>
        </p:txBody>
      </p:sp>
      <p:sp>
        <p:nvSpPr>
          <p:cNvPr id="722" name="Google Shape;722;p86"/>
          <p:cNvSpPr txBox="1"/>
          <p:nvPr>
            <p:ph idx="5" type="subTitle"/>
          </p:nvPr>
        </p:nvSpPr>
        <p:spPr>
          <a:xfrm>
            <a:off x="482325" y="1178275"/>
            <a:ext cx="341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000000"/>
                </a:solidFill>
              </a:rPr>
              <a:t>Higher Frequencies (Millimeter Waves)</a:t>
            </a:r>
            <a:endParaRPr sz="2100"/>
          </a:p>
        </p:txBody>
      </p:sp>
      <p:sp>
        <p:nvSpPr>
          <p:cNvPr id="723" name="Google Shape;723;p86"/>
          <p:cNvSpPr txBox="1"/>
          <p:nvPr>
            <p:ph idx="6" type="subTitle"/>
          </p:nvPr>
        </p:nvSpPr>
        <p:spPr>
          <a:xfrm>
            <a:off x="482400" y="2789450"/>
            <a:ext cx="3567000" cy="82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000000"/>
                </a:solidFill>
              </a:rPr>
              <a:t>Massive MIMO (Multiple Input, Multiple Output)</a:t>
            </a:r>
            <a:endParaRPr sz="2100"/>
          </a:p>
        </p:txBody>
      </p:sp>
      <p:sp>
        <p:nvSpPr>
          <p:cNvPr id="724" name="Google Shape;724;p86"/>
          <p:cNvSpPr txBox="1"/>
          <p:nvPr>
            <p:ph idx="7" type="subTitle"/>
          </p:nvPr>
        </p:nvSpPr>
        <p:spPr>
          <a:xfrm>
            <a:off x="4049325" y="1113025"/>
            <a:ext cx="33051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000000"/>
                </a:solidFill>
              </a:rPr>
              <a:t>Advanced Modulation Techniques</a:t>
            </a:r>
            <a:endParaRPr sz="2200"/>
          </a:p>
        </p:txBody>
      </p:sp>
      <p:sp>
        <p:nvSpPr>
          <p:cNvPr id="725" name="Google Shape;725;p86"/>
          <p:cNvSpPr txBox="1"/>
          <p:nvPr>
            <p:ph idx="8" type="subTitle"/>
          </p:nvPr>
        </p:nvSpPr>
        <p:spPr>
          <a:xfrm>
            <a:off x="4049329" y="2950697"/>
            <a:ext cx="31764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000000"/>
                </a:solidFill>
              </a:rPr>
              <a:t>Beamforming</a:t>
            </a:r>
            <a:endParaRPr sz="2300"/>
          </a:p>
        </p:txBody>
      </p:sp>
      <p:sp>
        <p:nvSpPr>
          <p:cNvPr id="726" name="Google Shape;726;p86"/>
          <p:cNvSpPr txBox="1"/>
          <p:nvPr>
            <p:ph idx="1" type="subTitle"/>
          </p:nvPr>
        </p:nvSpPr>
        <p:spPr>
          <a:xfrm>
            <a:off x="535700" y="1750975"/>
            <a:ext cx="33606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F0F0F"/>
                </a:solidFill>
                <a:latin typeface="Encode Sans"/>
                <a:ea typeface="Encode Sans"/>
                <a:cs typeface="Encode Sans"/>
                <a:sym typeface="Encode Sans"/>
              </a:rPr>
              <a:t>These higher frequencies provide a larger bandwidth, allowing for faster data transmission</a:t>
            </a:r>
            <a:endParaRPr sz="1800">
              <a:latin typeface="Encode Sans"/>
              <a:ea typeface="Encode Sans"/>
              <a:cs typeface="Encode Sans"/>
              <a:sym typeface="Encode Sans"/>
            </a:endParaRPr>
          </a:p>
        </p:txBody>
      </p:sp>
      <p:sp>
        <p:nvSpPr>
          <p:cNvPr id="727" name="Google Shape;727;p86"/>
          <p:cNvSpPr txBox="1"/>
          <p:nvPr>
            <p:ph idx="2" type="subTitle"/>
          </p:nvPr>
        </p:nvSpPr>
        <p:spPr>
          <a:xfrm>
            <a:off x="4049350" y="1778425"/>
            <a:ext cx="45618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F0F0F"/>
                </a:solidFill>
                <a:latin typeface="Encode Sans"/>
                <a:ea typeface="Encode Sans"/>
                <a:cs typeface="Encode Sans"/>
                <a:sym typeface="Encode Sans"/>
              </a:rPr>
              <a:t>5G employs advanced modulation techniques, such as higher-order modulation (e.g., 256-QAM), allowing more data to be encoded in each transmissio</a:t>
            </a:r>
            <a:r>
              <a:rPr lang="en" sz="1500">
                <a:solidFill>
                  <a:srgbClr val="0F0F0F"/>
                </a:solidFill>
                <a:latin typeface="Encode Sans"/>
                <a:ea typeface="Encode Sans"/>
                <a:cs typeface="Encode Sans"/>
                <a:sym typeface="Encode Sans"/>
              </a:rPr>
              <a:t>n</a:t>
            </a:r>
            <a:endParaRPr>
              <a:latin typeface="Encode Sans"/>
              <a:ea typeface="Encode Sans"/>
              <a:cs typeface="Encode Sans"/>
              <a:sym typeface="Encode Sans"/>
            </a:endParaRPr>
          </a:p>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28" name="Google Shape;728;p86"/>
          <p:cNvSpPr txBox="1"/>
          <p:nvPr>
            <p:ph idx="3" type="subTitle"/>
          </p:nvPr>
        </p:nvSpPr>
        <p:spPr>
          <a:xfrm>
            <a:off x="482325" y="3530575"/>
            <a:ext cx="31764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F0F0F"/>
                </a:solidFill>
                <a:latin typeface="Encode Sans"/>
                <a:ea typeface="Encode Sans"/>
                <a:cs typeface="Encode Sans"/>
                <a:sym typeface="Encode Sans"/>
              </a:rPr>
              <a:t>Massive MIMO involves the use of a large number of antennas at both the transmitter and receiver</a:t>
            </a:r>
            <a:endParaRPr sz="1700">
              <a:latin typeface="Encode Sans"/>
              <a:ea typeface="Encode Sans"/>
              <a:cs typeface="Encode Sans"/>
              <a:sym typeface="Encode Sans"/>
            </a:endParaRPr>
          </a:p>
        </p:txBody>
      </p:sp>
      <p:sp>
        <p:nvSpPr>
          <p:cNvPr id="729" name="Google Shape;729;p86"/>
          <p:cNvSpPr txBox="1"/>
          <p:nvPr>
            <p:ph idx="4" type="subTitle"/>
          </p:nvPr>
        </p:nvSpPr>
        <p:spPr>
          <a:xfrm>
            <a:off x="4049325" y="3421350"/>
            <a:ext cx="3997500" cy="8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F0F0F"/>
                </a:solidFill>
                <a:latin typeface="Encode Sans"/>
                <a:ea typeface="Encode Sans"/>
                <a:cs typeface="Encode Sans"/>
                <a:sym typeface="Encode Sans"/>
              </a:rPr>
              <a:t>Beamforming allows the focused transmission of signals in specific directions, optimizing signal strength and quality.</a:t>
            </a:r>
            <a:endParaRPr sz="1800">
              <a:latin typeface="Encode Sans"/>
              <a:ea typeface="Encode Sans"/>
              <a:cs typeface="Encode Sans"/>
              <a:sym typeface="Encode Sans"/>
            </a:endParaRPr>
          </a:p>
        </p:txBody>
      </p:sp>
      <p:sp>
        <p:nvSpPr>
          <p:cNvPr id="730" name="Google Shape;730;p86"/>
          <p:cNvSpPr/>
          <p:nvPr/>
        </p:nvSpPr>
        <p:spPr>
          <a:xfrm flipH="1">
            <a:off x="7998496" y="3154146"/>
            <a:ext cx="757826" cy="9860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i="0" sz="1800" u="none">
              <a:solidFill>
                <a:schemeClr val="dk1"/>
              </a:solidFill>
              <a:latin typeface="Encode Sans"/>
              <a:ea typeface="Encode Sans"/>
              <a:cs typeface="Encode Sans"/>
              <a:sym typeface="Encod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87"/>
          <p:cNvPicPr preferRelativeResize="0"/>
          <p:nvPr/>
        </p:nvPicPr>
        <p:blipFill rotWithShape="1">
          <a:blip r:embed="rId3">
            <a:alphaModFix/>
          </a:blip>
          <a:srcRect b="196" l="7403" r="13831" t="10397"/>
          <a:stretch/>
        </p:blipFill>
        <p:spPr>
          <a:xfrm flipH="1" rot="10800000">
            <a:off x="0" y="1078325"/>
            <a:ext cx="4210473" cy="4065175"/>
          </a:xfrm>
          <a:prstGeom prst="rect">
            <a:avLst/>
          </a:prstGeom>
          <a:noFill/>
          <a:ln>
            <a:noFill/>
          </a:ln>
        </p:spPr>
      </p:pic>
      <p:grpSp>
        <p:nvGrpSpPr>
          <p:cNvPr id="736" name="Google Shape;736;p87"/>
          <p:cNvGrpSpPr/>
          <p:nvPr/>
        </p:nvGrpSpPr>
        <p:grpSpPr>
          <a:xfrm flipH="1">
            <a:off x="1489828" y="369274"/>
            <a:ext cx="1966880" cy="1229561"/>
            <a:chOff x="5692063" y="2878600"/>
            <a:chExt cx="2254562" cy="1409400"/>
          </a:xfrm>
        </p:grpSpPr>
        <p:sp>
          <p:nvSpPr>
            <p:cNvPr id="737" name="Google Shape;737;p87"/>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8" name="Google Shape;738;p87"/>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9" name="Google Shape;739;p87"/>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740" name="Google Shape;740;p87"/>
          <p:cNvGrpSpPr/>
          <p:nvPr/>
        </p:nvGrpSpPr>
        <p:grpSpPr>
          <a:xfrm rot="-5400000">
            <a:off x="8057737" y="3898026"/>
            <a:ext cx="534426" cy="877509"/>
            <a:chOff x="5741750" y="3809796"/>
            <a:chExt cx="674100" cy="1106709"/>
          </a:xfrm>
        </p:grpSpPr>
        <p:sp>
          <p:nvSpPr>
            <p:cNvPr id="741" name="Google Shape;741;p87"/>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2" name="Google Shape;742;p87"/>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43" name="Google Shape;743;p87"/>
          <p:cNvSpPr txBox="1"/>
          <p:nvPr>
            <p:ph type="title"/>
          </p:nvPr>
        </p:nvSpPr>
        <p:spPr>
          <a:xfrm flipH="1">
            <a:off x="4354825" y="1307100"/>
            <a:ext cx="4284000" cy="252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4"/>
          <p:cNvPicPr preferRelativeResize="0"/>
          <p:nvPr/>
        </p:nvPicPr>
        <p:blipFill>
          <a:blip r:embed="rId3">
            <a:alphaModFix/>
          </a:blip>
          <a:stretch>
            <a:fillRect/>
          </a:stretch>
        </p:blipFill>
        <p:spPr>
          <a:xfrm>
            <a:off x="751025" y="661263"/>
            <a:ext cx="7641953" cy="382097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and Conclusion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9"/>
          <p:cNvSpPr txBox="1"/>
          <p:nvPr>
            <p:ph type="title"/>
          </p:nvPr>
        </p:nvSpPr>
        <p:spPr>
          <a:xfrm>
            <a:off x="713225" y="539500"/>
            <a:ext cx="45753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754" name="Google Shape;754;p89"/>
          <p:cNvSpPr txBox="1"/>
          <p:nvPr>
            <p:ph idx="1" type="subTitle"/>
          </p:nvPr>
        </p:nvSpPr>
        <p:spPr>
          <a:xfrm>
            <a:off x="713225" y="1522000"/>
            <a:ext cx="4575300" cy="11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a:t>
            </a:r>
            <a:r>
              <a:rPr b="1" lang="en" sz="1600"/>
              <a:t>o you have any questions?</a:t>
            </a:r>
            <a:endParaRPr b="1" sz="1600"/>
          </a:p>
          <a:p>
            <a:pPr indent="0" lvl="0" marL="0" rtl="0" algn="l">
              <a:spcBef>
                <a:spcPts val="0"/>
              </a:spcBef>
              <a:spcAft>
                <a:spcPts val="0"/>
              </a:spcAft>
              <a:buNone/>
            </a:pPr>
            <a:r>
              <a:t/>
            </a:r>
            <a:endParaRPr/>
          </a:p>
        </p:txBody>
      </p:sp>
      <p:grpSp>
        <p:nvGrpSpPr>
          <p:cNvPr id="755" name="Google Shape;755;p89"/>
          <p:cNvGrpSpPr/>
          <p:nvPr/>
        </p:nvGrpSpPr>
        <p:grpSpPr>
          <a:xfrm>
            <a:off x="5288466" y="1336149"/>
            <a:ext cx="1966880" cy="1229561"/>
            <a:chOff x="5692063" y="2878600"/>
            <a:chExt cx="2254562" cy="1409400"/>
          </a:xfrm>
        </p:grpSpPr>
        <p:sp>
          <p:nvSpPr>
            <p:cNvPr id="756" name="Google Shape;756;p89"/>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7" name="Google Shape;757;p89"/>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8" name="Google Shape;758;p89"/>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sp>
        <p:nvSpPr>
          <p:cNvPr id="759" name="Google Shape;759;p89"/>
          <p:cNvSpPr/>
          <p:nvPr/>
        </p:nvSpPr>
        <p:spPr>
          <a:xfrm>
            <a:off x="821920" y="2866836"/>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89"/>
          <p:cNvGrpSpPr/>
          <p:nvPr/>
        </p:nvGrpSpPr>
        <p:grpSpPr>
          <a:xfrm>
            <a:off x="1271392" y="2867027"/>
            <a:ext cx="346056" cy="345674"/>
            <a:chOff x="3303268" y="3817349"/>
            <a:chExt cx="346056" cy="345674"/>
          </a:xfrm>
        </p:grpSpPr>
        <p:sp>
          <p:nvSpPr>
            <p:cNvPr id="761" name="Google Shape;761;p8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89"/>
          <p:cNvGrpSpPr/>
          <p:nvPr/>
        </p:nvGrpSpPr>
        <p:grpSpPr>
          <a:xfrm>
            <a:off x="1720481" y="2867027"/>
            <a:ext cx="346056" cy="345674"/>
            <a:chOff x="3752358" y="3817349"/>
            <a:chExt cx="346056" cy="345674"/>
          </a:xfrm>
        </p:grpSpPr>
        <p:sp>
          <p:nvSpPr>
            <p:cNvPr id="766" name="Google Shape;766;p8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90"/>
          <p:cNvPicPr preferRelativeResize="0"/>
          <p:nvPr/>
        </p:nvPicPr>
        <p:blipFill rotWithShape="1">
          <a:blip r:embed="rId3">
            <a:alphaModFix/>
          </a:blip>
          <a:srcRect b="49613" l="0" r="0" t="18182"/>
          <a:stretch/>
        </p:blipFill>
        <p:spPr>
          <a:xfrm>
            <a:off x="0" y="2840175"/>
            <a:ext cx="9144003" cy="2303324"/>
          </a:xfrm>
          <a:prstGeom prst="rect">
            <a:avLst/>
          </a:prstGeom>
          <a:noFill/>
          <a:ln>
            <a:noFill/>
          </a:ln>
        </p:spPr>
      </p:pic>
      <p:sp>
        <p:nvSpPr>
          <p:cNvPr id="775" name="Google Shape;775;p90"/>
          <p:cNvSpPr txBox="1"/>
          <p:nvPr>
            <p:ph type="title"/>
          </p:nvPr>
        </p:nvSpPr>
        <p:spPr>
          <a:xfrm>
            <a:off x="720000" y="268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
        <p:nvSpPr>
          <p:cNvPr id="776" name="Google Shape;776;p90"/>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793800" y="739000"/>
            <a:ext cx="325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a:t>
            </a:r>
            <a:endParaRPr/>
          </a:p>
        </p:txBody>
      </p:sp>
      <p:sp>
        <p:nvSpPr>
          <p:cNvPr id="302" name="Google Shape;302;p35"/>
          <p:cNvSpPr txBox="1"/>
          <p:nvPr/>
        </p:nvSpPr>
        <p:spPr>
          <a:xfrm>
            <a:off x="793800" y="1925675"/>
            <a:ext cx="37605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Encode Sans"/>
                <a:ea typeface="Encode Sans"/>
                <a:cs typeface="Encode Sans"/>
                <a:sym typeface="Encode Sans"/>
              </a:rPr>
              <a:t>The study of electromagnetic waves dates back to the 19th century, when James Clerk Maxwell formulated the theory of electromagnetism. This theory predicted the existence of electromagnetic waves, which were later discovered by Heinrich Hertz in 1887.</a:t>
            </a:r>
            <a:endParaRPr sz="1600">
              <a:latin typeface="Encode Sans"/>
              <a:ea typeface="Encode Sans"/>
              <a:cs typeface="Encode Sans"/>
              <a:sym typeface="Encode Sans"/>
            </a:endParaRPr>
          </a:p>
        </p:txBody>
      </p:sp>
      <p:pic>
        <p:nvPicPr>
          <p:cNvPr id="303" name="Google Shape;303;p35"/>
          <p:cNvPicPr preferRelativeResize="0"/>
          <p:nvPr/>
        </p:nvPicPr>
        <p:blipFill>
          <a:blip r:embed="rId3">
            <a:alphaModFix/>
          </a:blip>
          <a:stretch>
            <a:fillRect/>
          </a:stretch>
        </p:blipFill>
        <p:spPr>
          <a:xfrm>
            <a:off x="5369850" y="1017725"/>
            <a:ext cx="3183349" cy="356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720000" y="456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Father of Electricity</a:t>
            </a:r>
            <a:endParaRPr/>
          </a:p>
        </p:txBody>
      </p:sp>
      <p:sp>
        <p:nvSpPr>
          <p:cNvPr id="309" name="Google Shape;309;p36"/>
          <p:cNvSpPr txBox="1"/>
          <p:nvPr/>
        </p:nvSpPr>
        <p:spPr>
          <a:xfrm>
            <a:off x="529175" y="1658050"/>
            <a:ext cx="35547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Encode Sans"/>
                <a:ea typeface="Encode Sans"/>
                <a:cs typeface="Encode Sans"/>
                <a:sym typeface="Encode Sans"/>
              </a:rPr>
              <a:t>Other notable scientists who contributed to the understanding of electromagnetic waves include </a:t>
            </a:r>
            <a:r>
              <a:rPr i="1" lang="en" sz="1600">
                <a:latin typeface="Encode Sans"/>
                <a:ea typeface="Encode Sans"/>
                <a:cs typeface="Encode Sans"/>
                <a:sym typeface="Encode Sans"/>
              </a:rPr>
              <a:t>Michael</a:t>
            </a:r>
            <a:r>
              <a:rPr lang="en" sz="1600">
                <a:latin typeface="Encode Sans"/>
                <a:ea typeface="Encode Sans"/>
                <a:cs typeface="Encode Sans"/>
                <a:sym typeface="Encode Sans"/>
              </a:rPr>
              <a:t> </a:t>
            </a:r>
            <a:r>
              <a:rPr i="1" lang="en" sz="1600">
                <a:latin typeface="Encode Sans"/>
                <a:ea typeface="Encode Sans"/>
                <a:cs typeface="Encode Sans"/>
                <a:sym typeface="Encode Sans"/>
              </a:rPr>
              <a:t>Faraday</a:t>
            </a:r>
            <a:r>
              <a:rPr lang="en" sz="1600">
                <a:latin typeface="Encode Sans"/>
                <a:ea typeface="Encode Sans"/>
                <a:cs typeface="Encode Sans"/>
                <a:sym typeface="Encode Sans"/>
              </a:rPr>
              <a:t>, who discovered electromagnetic induction, and </a:t>
            </a:r>
            <a:r>
              <a:rPr i="1" lang="en" sz="1600">
                <a:latin typeface="Encode Sans"/>
                <a:ea typeface="Encode Sans"/>
                <a:cs typeface="Encode Sans"/>
                <a:sym typeface="Encode Sans"/>
              </a:rPr>
              <a:t>Thomas</a:t>
            </a:r>
            <a:r>
              <a:rPr lang="en" sz="1600">
                <a:latin typeface="Encode Sans"/>
                <a:ea typeface="Encode Sans"/>
                <a:cs typeface="Encode Sans"/>
                <a:sym typeface="Encode Sans"/>
              </a:rPr>
              <a:t> </a:t>
            </a:r>
            <a:r>
              <a:rPr i="1" lang="en" sz="1600">
                <a:latin typeface="Encode Sans"/>
                <a:ea typeface="Encode Sans"/>
                <a:cs typeface="Encode Sans"/>
                <a:sym typeface="Encode Sans"/>
              </a:rPr>
              <a:t>Edison</a:t>
            </a:r>
            <a:r>
              <a:rPr lang="en" sz="1600">
                <a:latin typeface="Encode Sans"/>
                <a:ea typeface="Encode Sans"/>
                <a:cs typeface="Encode Sans"/>
                <a:sym typeface="Encode Sans"/>
              </a:rPr>
              <a:t>, who developed the first practical light bulb using a carbon filament.</a:t>
            </a:r>
            <a:endParaRPr sz="1600">
              <a:latin typeface="Encode Sans"/>
              <a:ea typeface="Encode Sans"/>
              <a:cs typeface="Encode Sans"/>
              <a:sym typeface="Encode Sans"/>
            </a:endParaRPr>
          </a:p>
        </p:txBody>
      </p:sp>
      <p:pic>
        <p:nvPicPr>
          <p:cNvPr id="310" name="Google Shape;310;p36"/>
          <p:cNvPicPr preferRelativeResize="0"/>
          <p:nvPr/>
        </p:nvPicPr>
        <p:blipFill>
          <a:blip r:embed="rId3">
            <a:alphaModFix/>
          </a:blip>
          <a:stretch>
            <a:fillRect/>
          </a:stretch>
        </p:blipFill>
        <p:spPr>
          <a:xfrm>
            <a:off x="4083875" y="1197475"/>
            <a:ext cx="2228825" cy="2228825"/>
          </a:xfrm>
          <a:prstGeom prst="rect">
            <a:avLst/>
          </a:prstGeom>
          <a:noFill/>
          <a:ln>
            <a:noFill/>
          </a:ln>
          <a:effectLst>
            <a:outerShdw blurRad="57150" rotWithShape="0" algn="bl" dir="5400000" dist="19050">
              <a:srgbClr val="000000">
                <a:alpha val="50000"/>
              </a:srgbClr>
            </a:outerShdw>
            <a:reflection blurRad="0" dir="5400000" dist="104775" endA="0" endPos="14000" fadeDir="5400012" kx="0" rotWithShape="0" algn="bl" stA="17000" stPos="0" sy="-100000" ky="0"/>
          </a:effectLst>
        </p:spPr>
      </p:pic>
      <p:pic>
        <p:nvPicPr>
          <p:cNvPr id="311" name="Google Shape;311;p36"/>
          <p:cNvPicPr preferRelativeResize="0"/>
          <p:nvPr/>
        </p:nvPicPr>
        <p:blipFill>
          <a:blip r:embed="rId4">
            <a:alphaModFix/>
          </a:blip>
          <a:stretch>
            <a:fillRect/>
          </a:stretch>
        </p:blipFill>
        <p:spPr>
          <a:xfrm>
            <a:off x="6453875" y="2193638"/>
            <a:ext cx="2143125" cy="2143125"/>
          </a:xfrm>
          <a:prstGeom prst="rect">
            <a:avLst/>
          </a:prstGeom>
          <a:noFill/>
          <a:ln>
            <a:noFill/>
          </a:ln>
          <a:effectLst>
            <a:reflection blurRad="0" dir="5400000" dist="104775" endA="0" endPos="17000" fadeDir="5400012" kx="0" rotWithShape="0" algn="bl" stA="15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37"/>
          <p:cNvSpPr txBox="1"/>
          <p:nvPr>
            <p:ph type="title"/>
          </p:nvPr>
        </p:nvSpPr>
        <p:spPr>
          <a:xfrm>
            <a:off x="3854200" y="1332382"/>
            <a:ext cx="4587300" cy="21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Different Sections of the Spectrum</a:t>
            </a:r>
            <a:endParaRPr/>
          </a:p>
        </p:txBody>
      </p:sp>
      <p:sp>
        <p:nvSpPr>
          <p:cNvPr id="317" name="Google Shape;317;p37"/>
          <p:cNvSpPr txBox="1"/>
          <p:nvPr>
            <p:ph idx="2" type="title"/>
          </p:nvPr>
        </p:nvSpPr>
        <p:spPr>
          <a:xfrm>
            <a:off x="3854188" y="307237"/>
            <a:ext cx="1419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18" name="Google Shape;318;p37"/>
          <p:cNvSpPr txBox="1"/>
          <p:nvPr>
            <p:ph idx="1" type="subTitle"/>
          </p:nvPr>
        </p:nvSpPr>
        <p:spPr>
          <a:xfrm>
            <a:off x="3854200" y="3796194"/>
            <a:ext cx="2768700" cy="10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Description about all the different sections of the EM Spectrum</a:t>
            </a:r>
            <a:endParaRPr/>
          </a:p>
        </p:txBody>
      </p:sp>
      <p:pic>
        <p:nvPicPr>
          <p:cNvPr id="319" name="Google Shape;319;p37"/>
          <p:cNvPicPr preferRelativeResize="0"/>
          <p:nvPr/>
        </p:nvPicPr>
        <p:blipFill rotWithShape="1">
          <a:blip r:embed="rId3">
            <a:alphaModFix/>
          </a:blip>
          <a:srcRect b="36412" l="58164" r="0" t="31042"/>
          <a:stretch/>
        </p:blipFill>
        <p:spPr>
          <a:xfrm flipH="1" rot="5400000">
            <a:off x="-1238249" y="1238250"/>
            <a:ext cx="5143501" cy="2666998"/>
          </a:xfrm>
          <a:prstGeom prst="rect">
            <a:avLst/>
          </a:prstGeom>
          <a:noFill/>
          <a:ln>
            <a:noFill/>
          </a:ln>
        </p:spPr>
      </p:pic>
      <p:grpSp>
        <p:nvGrpSpPr>
          <p:cNvPr id="320" name="Google Shape;320;p37"/>
          <p:cNvGrpSpPr/>
          <p:nvPr/>
        </p:nvGrpSpPr>
        <p:grpSpPr>
          <a:xfrm flipH="1">
            <a:off x="6520241" y="221001"/>
            <a:ext cx="1966880" cy="1229561"/>
            <a:chOff x="5692063" y="2878600"/>
            <a:chExt cx="2254562" cy="1409400"/>
          </a:xfrm>
        </p:grpSpPr>
        <p:sp>
          <p:nvSpPr>
            <p:cNvPr id="321" name="Google Shape;321;p37"/>
            <p:cNvSpPr/>
            <p:nvPr/>
          </p:nvSpPr>
          <p:spPr>
            <a:xfrm>
              <a:off x="6537225" y="2878600"/>
              <a:ext cx="1409400" cy="1409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2" name="Google Shape;322;p37"/>
            <p:cNvSpPr/>
            <p:nvPr/>
          </p:nvSpPr>
          <p:spPr>
            <a:xfrm>
              <a:off x="6185162" y="3258250"/>
              <a:ext cx="650100" cy="6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3" name="Google Shape;323;p37"/>
            <p:cNvSpPr/>
            <p:nvPr/>
          </p:nvSpPr>
          <p:spPr>
            <a:xfrm>
              <a:off x="5692063" y="3526781"/>
              <a:ext cx="877482" cy="113038"/>
            </a:xfrm>
            <a:custGeom>
              <a:rect b="b" l="l" r="r" t="t"/>
              <a:pathLst>
                <a:path extrusionOk="0" h="962025" w="7977111">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24" name="Google Shape;324;p37"/>
          <p:cNvGrpSpPr/>
          <p:nvPr/>
        </p:nvGrpSpPr>
        <p:grpSpPr>
          <a:xfrm rot="-5400000">
            <a:off x="1625968" y="3898026"/>
            <a:ext cx="534426" cy="877509"/>
            <a:chOff x="5741750" y="3809796"/>
            <a:chExt cx="674100" cy="1106709"/>
          </a:xfrm>
        </p:grpSpPr>
        <p:sp>
          <p:nvSpPr>
            <p:cNvPr id="325" name="Google Shape;325;p37"/>
            <p:cNvSpPr/>
            <p:nvPr/>
          </p:nvSpPr>
          <p:spPr>
            <a:xfrm>
              <a:off x="5741750" y="4242405"/>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6" name="Google Shape;326;p37"/>
            <p:cNvSpPr/>
            <p:nvPr/>
          </p:nvSpPr>
          <p:spPr>
            <a:xfrm>
              <a:off x="5741750" y="3809796"/>
              <a:ext cx="674100" cy="674100"/>
            </a:xfrm>
            <a:prstGeom prst="pie">
              <a:avLst>
                <a:gd fmla="val 0" name="adj1"/>
                <a:gd fmla="val 10772809"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ves and Optics - Science - 10th Grade by Slidesgo">
  <a:themeElements>
    <a:clrScheme name="Simple Light">
      <a:dk1>
        <a:srgbClr val="041B2D"/>
      </a:dk1>
      <a:lt1>
        <a:srgbClr val="F8F8F8"/>
      </a:lt1>
      <a:dk2>
        <a:srgbClr val="C375DA"/>
      </a:dk2>
      <a:lt2>
        <a:srgbClr val="F58ACB"/>
      </a:lt2>
      <a:accent1>
        <a:srgbClr val="FF6D6D"/>
      </a:accent1>
      <a:accent2>
        <a:srgbClr val="FF9736"/>
      </a:accent2>
      <a:accent3>
        <a:srgbClr val="FFFFFF"/>
      </a:accent3>
      <a:accent4>
        <a:srgbClr val="FFFFFF"/>
      </a:accent4>
      <a:accent5>
        <a:srgbClr val="FFFFFF"/>
      </a:accent5>
      <a:accent6>
        <a:srgbClr val="FFFFFF"/>
      </a:accent6>
      <a:hlink>
        <a:srgbClr val="041B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